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2" r:id="rId4"/>
    <p:sldMasterId id="2147483668" r:id="rId5"/>
    <p:sldMasterId id="2147483709" r:id="rId6"/>
  </p:sldMasterIdLst>
  <p:notesMasterIdLst>
    <p:notesMasterId r:id="rId25"/>
  </p:notesMasterIdLst>
  <p:sldIdLst>
    <p:sldId id="315" r:id="rId7"/>
    <p:sldId id="353" r:id="rId8"/>
    <p:sldId id="257" r:id="rId9"/>
    <p:sldId id="316" r:id="rId10"/>
    <p:sldId id="354" r:id="rId11"/>
    <p:sldId id="319" r:id="rId12"/>
    <p:sldId id="352" r:id="rId13"/>
    <p:sldId id="334" r:id="rId14"/>
    <p:sldId id="351" r:id="rId15"/>
    <p:sldId id="310" r:id="rId16"/>
    <p:sldId id="328" r:id="rId17"/>
    <p:sldId id="326" r:id="rId18"/>
    <p:sldId id="317" r:id="rId19"/>
    <p:sldId id="330" r:id="rId20"/>
    <p:sldId id="318" r:id="rId21"/>
    <p:sldId id="311" r:id="rId22"/>
    <p:sldId id="331" r:id="rId23"/>
    <p:sldId id="343" r:id="rId2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F2E"/>
    <a:srgbClr val="0000FF"/>
    <a:srgbClr val="008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3F3D0-B886-AA40-BD5F-CC3E2DD3BB44}" v="14" dt="2023-05-30T11:56:26.265"/>
    <p1510:client id="{449F3DD9-13F8-4FCE-8CA0-7FFF10FC5935}" v="5" dt="2023-05-30T12:25:46.588"/>
    <p1510:client id="{9892759C-3E81-4DC8-1E02-667C71F281EA}" v="8" dt="2023-05-30T12:10:24.623"/>
    <p1510:client id="{A23995EF-8480-6565-C917-60915EC260CE}" v="17" dt="2023-05-30T11:53:58.036"/>
    <p1510:client id="{C32A1FFD-B838-7D70-B43A-0072CA394272}" v="229" dt="2023-05-30T16:48:24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ope" userId="S::jp16127@bristol.ac.uk::ec8a066c-6e04-4c1c-be05-6b33d0ba9907" providerId="AD" clId="Web-{9B4F5FE4-C01A-A03B-B9C4-361E5B383AD6}"/>
    <pc:docChg chg="modSld">
      <pc:chgData name="James Pope" userId="S::jp16127@bristol.ac.uk::ec8a066c-6e04-4c1c-be05-6b33d0ba9907" providerId="AD" clId="Web-{9B4F5FE4-C01A-A03B-B9C4-361E5B383AD6}" dt="2022-11-16T09:01:12.270" v="180" actId="1076"/>
      <pc:docMkLst>
        <pc:docMk/>
      </pc:docMkLst>
      <pc:sldChg chg="modSp">
        <pc:chgData name="James Pope" userId="S::jp16127@bristol.ac.uk::ec8a066c-6e04-4c1c-be05-6b33d0ba9907" providerId="AD" clId="Web-{9B4F5FE4-C01A-A03B-B9C4-361E5B383AD6}" dt="2022-11-16T08:34:41.570" v="30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9B4F5FE4-C01A-A03B-B9C4-361E5B383AD6}" dt="2022-11-16T08:34:41.570" v="30" actId="20577"/>
          <ac:spMkLst>
            <pc:docMk/>
            <pc:sldMk cId="1646860742" sldId="310"/>
            <ac:spMk id="8" creationId="{020D4FCE-D4F9-B104-72F8-DB9363BF57F7}"/>
          </ac:spMkLst>
        </pc:spChg>
      </pc:sldChg>
      <pc:sldChg chg="modSp">
        <pc:chgData name="James Pope" userId="S::jp16127@bristol.ac.uk::ec8a066c-6e04-4c1c-be05-6b33d0ba9907" providerId="AD" clId="Web-{9B4F5FE4-C01A-A03B-B9C4-361E5B383AD6}" dt="2022-11-16T08:41:13.674" v="38" actId="2057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9B4F5FE4-C01A-A03B-B9C4-361E5B383AD6}" dt="2022-11-16T08:41:02.690" v="35" actId="20577"/>
          <ac:spMkLst>
            <pc:docMk/>
            <pc:sldMk cId="2772050013" sldId="324"/>
            <ac:spMk id="7" creationId="{044EBEF7-C1B1-439F-5F36-C0AC62E3901B}"/>
          </ac:spMkLst>
        </pc:spChg>
        <pc:spChg chg="mod">
          <ac:chgData name="James Pope" userId="S::jp16127@bristol.ac.uk::ec8a066c-6e04-4c1c-be05-6b33d0ba9907" providerId="AD" clId="Web-{9B4F5FE4-C01A-A03B-B9C4-361E5B383AD6}" dt="2022-11-16T08:41:06.440" v="36" actId="20577"/>
          <ac:spMkLst>
            <pc:docMk/>
            <pc:sldMk cId="2772050013" sldId="324"/>
            <ac:spMk id="10" creationId="{7C928F33-F817-1E78-653C-6B07822FB2DB}"/>
          </ac:spMkLst>
        </pc:spChg>
        <pc:spChg chg="mod">
          <ac:chgData name="James Pope" userId="S::jp16127@bristol.ac.uk::ec8a066c-6e04-4c1c-be05-6b33d0ba9907" providerId="AD" clId="Web-{9B4F5FE4-C01A-A03B-B9C4-361E5B383AD6}" dt="2022-11-16T08:41:09.690" v="37" actId="20577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9B4F5FE4-C01A-A03B-B9C4-361E5B383AD6}" dt="2022-11-16T08:41:13.674" v="38" actId="20577"/>
          <ac:spMkLst>
            <pc:docMk/>
            <pc:sldMk cId="2772050013" sldId="324"/>
            <ac:spMk id="42" creationId="{57F21C41-1137-BEF8-109A-6DB361E96D37}"/>
          </ac:spMkLst>
        </pc:spChg>
        <pc:spChg chg="mod">
          <ac:chgData name="James Pope" userId="S::jp16127@bristol.ac.uk::ec8a066c-6e04-4c1c-be05-6b33d0ba9907" providerId="AD" clId="Web-{9B4F5FE4-C01A-A03B-B9C4-361E5B383AD6}" dt="2022-11-16T08:33:49.006" v="23" actId="20577"/>
          <ac:spMkLst>
            <pc:docMk/>
            <pc:sldMk cId="2772050013" sldId="324"/>
            <ac:spMk id="51" creationId="{52C754B3-DCF0-0ED6-D8D6-9C27685D5E87}"/>
          </ac:spMkLst>
        </pc:spChg>
      </pc:sldChg>
      <pc:sldChg chg="addSp delSp modSp">
        <pc:chgData name="James Pope" userId="S::jp16127@bristol.ac.uk::ec8a066c-6e04-4c1c-be05-6b33d0ba9907" providerId="AD" clId="Web-{9B4F5FE4-C01A-A03B-B9C4-361E5B383AD6}" dt="2022-11-16T09:01:12.270" v="180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9B4F5FE4-C01A-A03B-B9C4-361E5B383AD6}" dt="2022-11-16T08:56:53.107" v="140" actId="20577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9B4F5FE4-C01A-A03B-B9C4-361E5B383AD6}" dt="2022-11-16T08:37:21.449" v="31" actId="1076"/>
          <ac:spMkLst>
            <pc:docMk/>
            <pc:sldMk cId="506603868" sldId="328"/>
            <ac:spMk id="7" creationId="{5E24295E-43E7-5ED0-C64A-4A7E7D73E382}"/>
          </ac:spMkLst>
        </pc:spChg>
        <pc:spChg chg="mod">
          <ac:chgData name="James Pope" userId="S::jp16127@bristol.ac.uk::ec8a066c-6e04-4c1c-be05-6b33d0ba9907" providerId="AD" clId="Web-{9B4F5FE4-C01A-A03B-B9C4-361E5B383AD6}" dt="2022-11-16T08:57:37.421" v="147" actId="20577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9B4F5FE4-C01A-A03B-B9C4-361E5B383AD6}" dt="2022-11-16T08:57:54.327" v="150" actId="20577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9B4F5FE4-C01A-A03B-B9C4-361E5B383AD6}" dt="2022-11-16T08:59:38.846" v="158" actId="1076"/>
          <ac:spMkLst>
            <pc:docMk/>
            <pc:sldMk cId="506603868" sldId="328"/>
            <ac:spMk id="10" creationId="{C2D17488-EBD7-DA27-C24A-EFB98140C2F0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5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4"/>
          <ac:spMkLst>
            <pc:docMk/>
            <pc:sldMk cId="506603868" sldId="328"/>
            <ac:spMk id="15" creationId="{EB2BE9A1-F815-DDC0-822D-E3F0336B2A50}"/>
          </ac:spMkLst>
        </pc:spChg>
        <pc:spChg chg="del mod topLvl">
          <ac:chgData name="James Pope" userId="S::jp16127@bristol.ac.uk::ec8a066c-6e04-4c1c-be05-6b33d0ba9907" providerId="AD" clId="Web-{9B4F5FE4-C01A-A03B-B9C4-361E5B383AD6}" dt="2022-11-16T09:00:11.940" v="162"/>
          <ac:spMkLst>
            <pc:docMk/>
            <pc:sldMk cId="506603868" sldId="328"/>
            <ac:spMk id="17" creationId="{F4427057-318A-E4D4-D213-71DEC0408AF5}"/>
          </ac:spMkLst>
        </pc:spChg>
        <pc:spChg chg="add del mod topLvl">
          <ac:chgData name="James Pope" userId="S::jp16127@bristol.ac.uk::ec8a066c-6e04-4c1c-be05-6b33d0ba9907" providerId="AD" clId="Web-{9B4F5FE4-C01A-A03B-B9C4-361E5B383AD6}" dt="2022-11-16T09:00:08.972" v="161"/>
          <ac:spMkLst>
            <pc:docMk/>
            <pc:sldMk cId="506603868" sldId="328"/>
            <ac:spMk id="19" creationId="{C146A8B9-109D-C9D3-A327-2B17B208DF6D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57" v="169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9B4F5FE4-C01A-A03B-B9C4-361E5B383AD6}" dt="2022-11-16T09:00:43.582" v="173"/>
          <ac:spMkLst>
            <pc:docMk/>
            <pc:sldMk cId="506603868" sldId="328"/>
            <ac:spMk id="24" creationId="{34950498-1DC0-5A93-E120-2FAD1D02C09F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88" v="171" actId="1076"/>
          <ac:spMkLst>
            <pc:docMk/>
            <pc:sldMk cId="506603868" sldId="328"/>
            <ac:spMk id="25" creationId="{719B555E-55E9-8CB2-7D31-385C62F340B8}"/>
          </ac:spMkLst>
        </pc:spChg>
        <pc:spChg chg="mod topLvl">
          <ac:chgData name="James Pope" userId="S::jp16127@bristol.ac.uk::ec8a066c-6e04-4c1c-be05-6b33d0ba9907" providerId="AD" clId="Web-{9B4F5FE4-C01A-A03B-B9C4-361E5B383AD6}" dt="2022-11-16T09:01:12.270" v="180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9B4F5FE4-C01A-A03B-B9C4-361E5B383AD6}" dt="2022-11-16T08:58:57.876" v="153" actId="20577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9B4F5FE4-C01A-A03B-B9C4-361E5B383AD6}" dt="2022-11-16T09:00:38.426" v="172" actId="20577"/>
          <ac:spMkLst>
            <pc:docMk/>
            <pc:sldMk cId="506603868" sldId="328"/>
            <ac:spMk id="128" creationId="{E83298C5-3253-2646-1351-25E0C0EAE909}"/>
          </ac:spMkLst>
        </pc:spChg>
        <pc:grpChg chg="add del mod">
          <ac:chgData name="James Pope" userId="S::jp16127@bristol.ac.uk::ec8a066c-6e04-4c1c-be05-6b33d0ba9907" providerId="AD" clId="Web-{9B4F5FE4-C01A-A03B-B9C4-361E5B383AD6}" dt="2022-11-16T08:46:26.136" v="74"/>
          <ac:grpSpMkLst>
            <pc:docMk/>
            <pc:sldMk cId="506603868" sldId="328"/>
            <ac:grpSpMk id="20" creationId="{EE411F3B-A510-6A42-093D-A4A78263A05C}"/>
          </ac:grpSpMkLst>
        </pc:grpChg>
        <pc:grpChg chg="add del mod">
          <ac:chgData name="James Pope" userId="S::jp16127@bristol.ac.uk::ec8a066c-6e04-4c1c-be05-6b33d0ba9907" providerId="AD" clId="Web-{9B4F5FE4-C01A-A03B-B9C4-361E5B383AD6}" dt="2022-11-16T09:01:00.301" v="176"/>
          <ac:grpSpMkLst>
            <pc:docMk/>
            <pc:sldMk cId="506603868" sldId="328"/>
            <ac:grpSpMk id="26" creationId="{EA419694-5B43-07A6-5D33-30EAB77C8571}"/>
          </ac:grpSpMkLst>
        </pc:grpChg>
        <pc:graphicFrameChg chg="add del mod modGraphic">
          <ac:chgData name="James Pope" userId="S::jp16127@bristol.ac.uk::ec8a066c-6e04-4c1c-be05-6b33d0ba9907" providerId="AD" clId="Web-{9B4F5FE4-C01A-A03B-B9C4-361E5B383AD6}" dt="2022-11-16T08:52:54.835" v="134"/>
          <ac:graphicFrameMkLst>
            <pc:docMk/>
            <pc:sldMk cId="506603868" sldId="328"/>
            <ac:graphicFrameMk id="21" creationId="{BA41D308-B2F1-ACD0-F377-B34F34F3FD23}"/>
          </ac:graphicFrameMkLst>
        </pc:graphicFrameChg>
        <pc:picChg chg="del topLvl">
          <ac:chgData name="James Pope" userId="S::jp16127@bristol.ac.uk::ec8a066c-6e04-4c1c-be05-6b33d0ba9907" providerId="AD" clId="Web-{9B4F5FE4-C01A-A03B-B9C4-361E5B383AD6}" dt="2022-11-16T09:01:04.114" v="178"/>
          <ac:picMkLst>
            <pc:docMk/>
            <pc:sldMk cId="506603868" sldId="328"/>
            <ac:picMk id="30" creationId="{68C59C43-C248-E37E-7A50-2E58BE84E203}"/>
          </ac:picMkLst>
        </pc:picChg>
        <pc:cxnChg chg="del mod topLvl">
          <ac:chgData name="James Pope" userId="S::jp16127@bristol.ac.uk::ec8a066c-6e04-4c1c-be05-6b33d0ba9907" providerId="AD" clId="Web-{9B4F5FE4-C01A-A03B-B9C4-361E5B383AD6}" dt="2022-11-16T09:01:02.739" v="177"/>
          <ac:cxnSpMkLst>
            <pc:docMk/>
            <pc:sldMk cId="506603868" sldId="328"/>
            <ac:cxnSpMk id="31" creationId="{454DF8EF-C76C-FA52-AB4D-C72BD795589E}"/>
          </ac:cxnSpMkLst>
        </pc:cxnChg>
        <pc:cxnChg chg="del mod topLvl">
          <ac:chgData name="James Pope" userId="S::jp16127@bristol.ac.uk::ec8a066c-6e04-4c1c-be05-6b33d0ba9907" providerId="AD" clId="Web-{9B4F5FE4-C01A-A03B-B9C4-361E5B383AD6}" dt="2022-11-16T09:01:07.254" v="179"/>
          <ac:cxnSpMkLst>
            <pc:docMk/>
            <pc:sldMk cId="506603868" sldId="328"/>
            <ac:cxnSpMk id="32" creationId="{4E73948B-1767-A2EB-1C36-FD6622143F95}"/>
          </ac:cxnSpMkLst>
        </pc:cxnChg>
        <pc:cxnChg chg="mod">
          <ac:chgData name="James Pope" userId="S::jp16127@bristol.ac.uk::ec8a066c-6e04-4c1c-be05-6b33d0ba9907" providerId="AD" clId="Web-{9B4F5FE4-C01A-A03B-B9C4-361E5B383AD6}" dt="2022-11-16T08:48:03.186" v="77" actId="14100"/>
          <ac:cxnSpMkLst>
            <pc:docMk/>
            <pc:sldMk cId="506603868" sldId="328"/>
            <ac:cxnSpMk id="75" creationId="{A605B9E9-7B9B-83D8-3134-5940C7FA0B90}"/>
          </ac:cxnSpMkLst>
        </pc:cxnChg>
      </pc:sldChg>
    </pc:docChg>
  </pc:docChgLst>
  <pc:docChgLst>
    <pc:chgData name="James Pope" userId="S::jp16127@bristol.ac.uk::ec8a066c-6e04-4c1c-be05-6b33d0ba9907" providerId="AD" clId="Web-{0F9F3F4D-8BA3-0590-A509-928249D1B6C2}"/>
    <pc:docChg chg="addSld delSld modSld sldOrd addMainMaster delMainMaster">
      <pc:chgData name="James Pope" userId="S::jp16127@bristol.ac.uk::ec8a066c-6e04-4c1c-be05-6b33d0ba9907" providerId="AD" clId="Web-{0F9F3F4D-8BA3-0590-A509-928249D1B6C2}" dt="2022-11-14T00:15:32.045" v="1458" actId="20577"/>
      <pc:docMkLst>
        <pc:docMk/>
      </pc:docMkLst>
      <pc:sldChg chg="modSp del mod modClrScheme chgLayout">
        <pc:chgData name="James Pope" userId="S::jp16127@bristol.ac.uk::ec8a066c-6e04-4c1c-be05-6b33d0ba9907" providerId="AD" clId="Web-{0F9F3F4D-8BA3-0590-A509-928249D1B6C2}" dt="2022-11-13T17:08:34.570" v="363"/>
        <pc:sldMkLst>
          <pc:docMk/>
          <pc:sldMk cId="2908301897" sldId="256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2" creationId="{2C35DAC9-2EB3-47C8-94BA-34A81353CE7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9" creationId="{EEF00A74-21E7-4361-BBBF-907FBF66443A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54.723" v="574"/>
        <pc:sldMkLst>
          <pc:docMk/>
          <pc:sldMk cId="2619773875" sldId="257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3" creationId="{D61A2E04-9A76-4DFE-8635-1EBEBBEECE3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5" creationId="{A7CA5BD6-C99D-4648-9AC1-22FBC23121B5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02.885" v="166" actId="20577"/>
          <ac:spMkLst>
            <pc:docMk/>
            <pc:sldMk cId="2619773875" sldId="257"/>
            <ac:spMk id="6" creationId="{B146D019-DC18-40DD-9BB3-023949D2F0A9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57.570" v="157"/>
          <ac:spMkLst>
            <pc:docMk/>
            <pc:sldMk cId="2619773875" sldId="257"/>
            <ac:spMk id="7" creationId="{28302756-1E43-159C-BBCA-F2B395DF404B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7:42.999" v="550"/>
        <pc:sldMkLst>
          <pc:docMk/>
          <pc:sldMk cId="3710705264" sldId="258"/>
        </pc:sldMkLst>
        <pc:spChg chg="mod ord">
          <ac:chgData name="James Pope" userId="S::jp16127@bristol.ac.uk::ec8a066c-6e04-4c1c-be05-6b33d0ba9907" providerId="AD" clId="Web-{0F9F3F4D-8BA3-0590-A509-928249D1B6C2}" dt="2022-11-13T16:51:26.451" v="176" actId="20577"/>
          <ac:spMkLst>
            <pc:docMk/>
            <pc:sldMk cId="3710705264" sldId="258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20.011" v="168" actId="20577"/>
          <ac:spMkLst>
            <pc:docMk/>
            <pc:sldMk cId="3710705264" sldId="258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7" creationId="{1664C311-AE02-7B2F-BF1F-C7E5082F5EEC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31.425" v="571"/>
        <pc:sldMkLst>
          <pc:docMk/>
          <pc:sldMk cId="1528547124" sldId="262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2" creationId="{62CCBFE1-1846-4220-A7B9-2D7564A5D52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3" creationId="{F17B122C-10AB-4368-8D65-B20AF994271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5" creationId="{9CD6A0D5-0893-45C0-B843-D5FFE1A2CF2F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9" creationId="{295D58F3-3FCD-B995-D1AC-C12F8F532B0E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6:48:22.647" v="152"/>
        <pc:sldMkLst>
          <pc:docMk/>
          <pc:sldMk cId="369019717" sldId="264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2" creationId="{8DF733DD-364B-46CC-8BAE-E9723B3D074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3" creationId="{C5F5177C-AA83-4BFE-8BDA-2279960599F2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5" creationId="{7C69C79D-6539-4C69-8CBA-24D36C8D60A6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7" creationId="{80B59675-6F20-6DC6-5857-0248156CE5C8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41.082" v="573"/>
        <pc:sldMkLst>
          <pc:docMk/>
          <pc:sldMk cId="3559727551" sldId="295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2" creationId="{6F15FBFB-59E9-4CB9-81D8-31A23D2AF38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3" creationId="{8FCA98D6-A412-49A6-BD47-63BF54F04847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5" creationId="{E78E2012-890E-45A9-B33E-04829B8EEE1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28.756" v="153"/>
          <ac:spMkLst>
            <pc:docMk/>
            <pc:sldMk cId="3559727551" sldId="295"/>
            <ac:spMk id="7" creationId="{60F379A2-3659-C00B-B36F-D6311015BBD6}"/>
          </ac:spMkLst>
        </pc:spChg>
      </pc:sldChg>
      <pc:sldChg chg="modSp mod ord modClrScheme chgLayout">
        <pc:chgData name="James Pope" userId="S::jp16127@bristol.ac.uk::ec8a066c-6e04-4c1c-be05-6b33d0ba9907" providerId="AD" clId="Web-{0F9F3F4D-8BA3-0590-A509-928249D1B6C2}" dt="2022-11-13T16:51:21.201" v="175" actId="20577"/>
        <pc:sldMkLst>
          <pc:docMk/>
          <pc:sldMk cId="4238070262" sldId="302"/>
        </pc:sldMkLst>
        <pc:spChg chg="mod ord">
          <ac:chgData name="James Pope" userId="S::jp16127@bristol.ac.uk::ec8a066c-6e04-4c1c-be05-6b33d0ba9907" providerId="AD" clId="Web-{0F9F3F4D-8BA3-0590-A509-928249D1B6C2}" dt="2022-11-13T16:51:21.201" v="175" actId="20577"/>
          <ac:spMkLst>
            <pc:docMk/>
            <pc:sldMk cId="4238070262" sldId="302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7" creationId="{20978AF6-D569-3999-1152-118FE4EA8EC3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21:40.477" v="606"/>
        <pc:sldMkLst>
          <pc:docMk/>
          <pc:sldMk cId="885615014" sldId="303"/>
        </pc:sldMkLst>
        <pc:spChg chg="mod ord">
          <ac:chgData name="James Pope" userId="S::jp16127@bristol.ac.uk::ec8a066c-6e04-4c1c-be05-6b33d0ba9907" providerId="AD" clId="Web-{0F9F3F4D-8BA3-0590-A509-928249D1B6C2}" dt="2022-11-13T16:51:38.311" v="178" actId="20577"/>
          <ac:spMkLst>
            <pc:docMk/>
            <pc:sldMk cId="885615014" sldId="303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5" creationId="{A16BDE62-C694-43C1-A8AC-53A7F7247D4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6" creationId="{9CFAA0DC-08DF-C65E-2F8D-F9633D8A821A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9:16.314" v="180" actId="1076"/>
        <pc:sldMkLst>
          <pc:docMk/>
          <pc:sldMk cId="4074567515" sldId="305"/>
        </pc:sldMkLst>
        <pc:spChg chg="mod ord">
          <ac:chgData name="James Pope" userId="S::jp16127@bristol.ac.uk::ec8a066c-6e04-4c1c-be05-6b33d0ba9907" providerId="AD" clId="Web-{0F9F3F4D-8BA3-0590-A509-928249D1B6C2}" dt="2022-11-13T16:51:08.169" v="173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59:12.735" v="179" actId="1076"/>
          <ac:spMkLst>
            <pc:docMk/>
            <pc:sldMk cId="4074567515" sldId="305"/>
            <ac:spMk id="4" creationId="{99F64A64-EC8A-4BCB-E687-DEF59C4AE63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074567515" sldId="305"/>
            <ac:spMk id="5" creationId="{A16BDE62-C694-43C1-A8AC-53A7F7247D41}"/>
          </ac:spMkLst>
        </pc:spChg>
        <pc:spChg chg="mod">
          <ac:chgData name="James Pope" userId="S::jp16127@bristol.ac.uk::ec8a066c-6e04-4c1c-be05-6b33d0ba9907" providerId="AD" clId="Web-{0F9F3F4D-8BA3-0590-A509-928249D1B6C2}" dt="2022-11-13T16:59:16.314" v="180" actId="1076"/>
          <ac:spMkLst>
            <pc:docMk/>
            <pc:sldMk cId="4074567515" sldId="305"/>
            <ac:spMk id="7" creationId="{CA5AC798-299C-C632-B483-EF54755C4B6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33.507" v="154"/>
          <ac:spMkLst>
            <pc:docMk/>
            <pc:sldMk cId="4074567515" sldId="305"/>
            <ac:spMk id="8" creationId="{37BE2ECD-84D6-0FA6-A9CB-4529FF75B7EF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16.502" v="570"/>
        <pc:sldMkLst>
          <pc:docMk/>
          <pc:sldMk cId="2234010194" sldId="309"/>
        </pc:sldMkLst>
        <pc:spChg chg="mod ord">
          <ac:chgData name="James Pope" userId="S::jp16127@bristol.ac.uk::ec8a066c-6e04-4c1c-be05-6b33d0ba9907" providerId="AD" clId="Web-{0F9F3F4D-8BA3-0590-A509-928249D1B6C2}" dt="2022-11-13T16:51:31.670" v="177" actId="20577"/>
          <ac:spMkLst>
            <pc:docMk/>
            <pc:sldMk cId="2234010194" sldId="309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30.589" v="170" actId="20577"/>
          <ac:spMkLst>
            <pc:docMk/>
            <pc:sldMk cId="2234010194" sldId="309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7" creationId="{1664C311-AE02-7B2F-BF1F-C7E5082F5EEC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0:53.215" v="172" actId="20577"/>
        <pc:sldMkLst>
          <pc:docMk/>
          <pc:sldMk cId="1646860742" sldId="310"/>
        </pc:sldMkLst>
        <pc:spChg chg="mod ord">
          <ac:chgData name="James Pope" userId="S::jp16127@bristol.ac.uk::ec8a066c-6e04-4c1c-be05-6b33d0ba9907" providerId="AD" clId="Web-{0F9F3F4D-8BA3-0590-A509-928249D1B6C2}" dt="2022-11-13T16:50:53.215" v="172" actId="20577"/>
          <ac:spMkLst>
            <pc:docMk/>
            <pc:sldMk cId="1646860742" sldId="310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646860742" sldId="310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2.116" v="155"/>
          <ac:spMkLst>
            <pc:docMk/>
            <pc:sldMk cId="1646860742" sldId="310"/>
            <ac:spMk id="8" creationId="{37BE2ECD-84D6-0FA6-A9CB-4529FF75B7EF}"/>
          </ac:spMkLst>
        </pc:spChg>
      </pc:sldChg>
      <pc:sldChg chg="addSp delSp modSp add mod replId modClrScheme chgLayout">
        <pc:chgData name="James Pope" userId="S::jp16127@bristol.ac.uk::ec8a066c-6e04-4c1c-be05-6b33d0ba9907" providerId="AD" clId="Web-{0F9F3F4D-8BA3-0590-A509-928249D1B6C2}" dt="2022-11-13T18:44:29.028" v="1227" actId="14100"/>
        <pc:sldMkLst>
          <pc:docMk/>
          <pc:sldMk cId="2834111423" sldId="311"/>
        </pc:sldMkLst>
        <pc:spChg chg="mod ord">
          <ac:chgData name="James Pope" userId="S::jp16127@bristol.ac.uk::ec8a066c-6e04-4c1c-be05-6b33d0ba9907" providerId="AD" clId="Web-{0F9F3F4D-8BA3-0590-A509-928249D1B6C2}" dt="2022-11-13T16:51:14.560" v="174" actId="20577"/>
          <ac:spMkLst>
            <pc:docMk/>
            <pc:sldMk cId="2834111423" sldId="31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46:01.360" v="146" actId="1076"/>
          <ac:spMkLst>
            <pc:docMk/>
            <pc:sldMk cId="2834111423" sldId="311"/>
            <ac:spMk id="3" creationId="{DE6C0733-848A-C09B-17CE-64F39C6AF070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347" v="84" actId="1076"/>
          <ac:spMkLst>
            <pc:docMk/>
            <pc:sldMk cId="2834111423" sldId="311"/>
            <ac:spMk id="4" creationId="{9F3DF2A5-6800-54A7-29E0-D295E8B203C8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834111423" sldId="311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9.773" v="156"/>
          <ac:spMkLst>
            <pc:docMk/>
            <pc:sldMk cId="2834111423" sldId="311"/>
            <ac:spMk id="6" creationId="{9CFAA0DC-08DF-C65E-2F8D-F9633D8A821A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08:33.890" v="42"/>
          <ac:spMkLst>
            <pc:docMk/>
            <pc:sldMk cId="2834111423" sldId="311"/>
            <ac:spMk id="7" creationId="{6BE0DA4C-9433-080A-03FB-2B054CF6F591}"/>
          </ac:spMkLst>
        </pc:spChg>
        <pc:spChg chg="add del">
          <ac:chgData name="James Pope" userId="S::jp16127@bristol.ac.uk::ec8a066c-6e04-4c1c-be05-6b33d0ba9907" providerId="AD" clId="Web-{0F9F3F4D-8BA3-0590-A509-928249D1B6C2}" dt="2022-11-13T16:44:22.450" v="129"/>
          <ac:spMkLst>
            <pc:docMk/>
            <pc:sldMk cId="2834111423" sldId="311"/>
            <ac:spMk id="7" creationId="{80F96B17-2B0E-664E-1200-43DCA548B52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17" v="126"/>
          <ac:spMkLst>
            <pc:docMk/>
            <pc:sldMk cId="2834111423" sldId="311"/>
            <ac:spMk id="8" creationId="{55BE4B8C-2D43-D927-57EB-DAC2DF0A147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32" v="127"/>
          <ac:spMkLst>
            <pc:docMk/>
            <pc:sldMk cId="2834111423" sldId="311"/>
            <ac:spMk id="9" creationId="{73F03B51-6760-F40F-92E7-14F5B0FABDAE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44:52.623" v="138"/>
          <ac:spMkLst>
            <pc:docMk/>
            <pc:sldMk cId="2834111423" sldId="311"/>
            <ac:spMk id="10" creationId="{18839E35-03C6-A51F-5EA6-1D855AB36DD8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7"/>
          <ac:spMkLst>
            <pc:docMk/>
            <pc:sldMk cId="2834111423" sldId="311"/>
            <ac:spMk id="10" creationId="{29575D3A-4815-51AB-D221-79A07D85F170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01.271" v="115" actId="14100"/>
          <ac:spMkLst>
            <pc:docMk/>
            <pc:sldMk cId="2834111423" sldId="311"/>
            <ac:spMk id="11" creationId="{5B53CC4F-3BE9-F586-6136-3A629FC73273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55.337" v="122" actId="14100"/>
          <ac:spMkLst>
            <pc:docMk/>
            <pc:sldMk cId="2834111423" sldId="311"/>
            <ac:spMk id="12" creationId="{44BB5082-DC45-0897-979B-8DB4E505E9AC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6"/>
          <ac:spMkLst>
            <pc:docMk/>
            <pc:sldMk cId="2834111423" sldId="311"/>
            <ac:spMk id="13" creationId="{076EB9D4-14B1-2866-9F8F-37B9266DDEA8}"/>
          </ac:spMkLst>
        </pc:spChg>
        <pc:spChg chg="add mod">
          <ac:chgData name="James Pope" userId="S::jp16127@bristol.ac.uk::ec8a066c-6e04-4c1c-be05-6b33d0ba9907" providerId="AD" clId="Web-{0F9F3F4D-8BA3-0590-A509-928249D1B6C2}" dt="2022-11-13T16:44:58.529" v="140"/>
          <ac:spMkLst>
            <pc:docMk/>
            <pc:sldMk cId="2834111423" sldId="311"/>
            <ac:spMk id="13" creationId="{DAD959DD-CA25-028E-153B-9437EB398A1A}"/>
          </ac:spMkLst>
        </pc:spChg>
        <pc:spChg chg="add mod">
          <ac:chgData name="James Pope" userId="S::jp16127@bristol.ac.uk::ec8a066c-6e04-4c1c-be05-6b33d0ba9907" providerId="AD" clId="Web-{0F9F3F4D-8BA3-0590-A509-928249D1B6C2}" dt="2022-11-13T16:45:14.139" v="143" actId="14100"/>
          <ac:spMkLst>
            <pc:docMk/>
            <pc:sldMk cId="2834111423" sldId="311"/>
            <ac:spMk id="14" creationId="{C6D2021A-72BE-9989-C254-DD853324760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5"/>
          <ac:spMkLst>
            <pc:docMk/>
            <pc:sldMk cId="2834111423" sldId="311"/>
            <ac:spMk id="33" creationId="{27F3830F-4F96-E1C6-6EB4-E9641B80C662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4"/>
          <ac:spMkLst>
            <pc:docMk/>
            <pc:sldMk cId="2834111423" sldId="311"/>
            <ac:spMk id="34" creationId="{0A404EE2-4803-2CB8-33AF-FC11FACBB76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3"/>
          <ac:spMkLst>
            <pc:docMk/>
            <pc:sldMk cId="2834111423" sldId="311"/>
            <ac:spMk id="35" creationId="{7CE13CCF-985C-8EC6-DF5E-BD3C04263979}"/>
          </ac:spMkLst>
        </pc:spChg>
        <pc:spChg chg="mod">
          <ac:chgData name="James Pope" userId="S::jp16127@bristol.ac.uk::ec8a066c-6e04-4c1c-be05-6b33d0ba9907" providerId="AD" clId="Web-{0F9F3F4D-8BA3-0590-A509-928249D1B6C2}" dt="2022-11-13T16:47:05.800" v="147"/>
          <ac:spMkLst>
            <pc:docMk/>
            <pc:sldMk cId="2834111423" sldId="311"/>
            <ac:spMk id="37" creationId="{865CCADA-6187-D255-288A-32DF1EEDA11A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38" v="148"/>
          <ac:spMkLst>
            <pc:docMk/>
            <pc:sldMk cId="2834111423" sldId="311"/>
            <ac:spMk id="38" creationId="{C8411EE7-8D5A-3AF1-A5E1-53E7E6423A5C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54" v="149"/>
          <ac:spMkLst>
            <pc:docMk/>
            <pc:sldMk cId="2834111423" sldId="311"/>
            <ac:spMk id="39" creationId="{3B243D7D-E2B2-88D6-0285-553364560295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69" v="150"/>
          <ac:spMkLst>
            <pc:docMk/>
            <pc:sldMk cId="2834111423" sldId="311"/>
            <ac:spMk id="40" creationId="{75EF7B06-A079-5938-73E4-4D33648403A8}"/>
          </ac:spMkLst>
        </pc:spChg>
        <pc:spChg chg="mod">
          <ac:chgData name="James Pope" userId="S::jp16127@bristol.ac.uk::ec8a066c-6e04-4c1c-be05-6b33d0ba9907" providerId="AD" clId="Web-{0F9F3F4D-8BA3-0590-A509-928249D1B6C2}" dt="2022-11-13T18:44:29.028" v="1227" actId="14100"/>
          <ac:spMkLst>
            <pc:docMk/>
            <pc:sldMk cId="2834111423" sldId="311"/>
            <ac:spMk id="41" creationId="{69A7905A-29C6-D2A1-FAB5-1592799A0451}"/>
          </ac:spMkLst>
        </pc:spChg>
        <pc:spChg chg="del">
          <ac:chgData name="James Pope" userId="S::jp16127@bristol.ac.uk::ec8a066c-6e04-4c1c-be05-6b33d0ba9907" providerId="AD" clId="Web-{0F9F3F4D-8BA3-0590-A509-928249D1B6C2}" dt="2022-11-13T16:07:49.652" v="32"/>
          <ac:spMkLst>
            <pc:docMk/>
            <pc:sldMk cId="2834111423" sldId="311"/>
            <ac:spMk id="42" creationId="{9CDE6F29-3886-5252-C976-97B1ECAC71B9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40" v="90" actId="1076"/>
          <ac:spMkLst>
            <pc:docMk/>
            <pc:sldMk cId="2834111423" sldId="311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0F9F3F4D-8BA3-0590-A509-928249D1B6C2}" dt="2022-11-13T16:22:06.854" v="124"/>
          <ac:spMkLst>
            <pc:docMk/>
            <pc:sldMk cId="2834111423" sldId="311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56" v="92" actId="1076"/>
          <ac:spMkLst>
            <pc:docMk/>
            <pc:sldMk cId="2834111423" sldId="311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F9F3F4D-8BA3-0590-A509-928249D1B6C2}" dt="2022-11-13T16:22:13.401" v="125"/>
          <ac:spMkLst>
            <pc:docMk/>
            <pc:sldMk cId="2834111423" sldId="311"/>
            <ac:spMk id="47" creationId="{6FA72D4D-7D10-AD0C-28F3-5B1F99C6A8E5}"/>
          </ac:spMkLst>
        </pc:spChg>
        <pc:spChg chg="del">
          <ac:chgData name="James Pope" userId="S::jp16127@bristol.ac.uk::ec8a066c-6e04-4c1c-be05-6b33d0ba9907" providerId="AD" clId="Web-{0F9F3F4D-8BA3-0590-A509-928249D1B6C2}" dt="2022-11-13T16:21:58.759" v="123"/>
          <ac:spMkLst>
            <pc:docMk/>
            <pc:sldMk cId="2834111423" sldId="311"/>
            <ac:spMk id="49" creationId="{F6C0C95A-6ADC-83C3-31B5-51456021ADEB}"/>
          </ac:spMkLst>
        </pc:spChg>
        <pc:spChg chg="del">
          <ac:chgData name="James Pope" userId="S::jp16127@bristol.ac.uk::ec8a066c-6e04-4c1c-be05-6b33d0ba9907" providerId="AD" clId="Web-{0F9F3F4D-8BA3-0590-A509-928249D1B6C2}" dt="2022-11-13T16:18:10.260" v="58"/>
          <ac:spMkLst>
            <pc:docMk/>
            <pc:sldMk cId="2834111423" sldId="311"/>
            <ac:spMk id="51" creationId="{89299264-D277-4D79-2FE1-87D23F918DA6}"/>
          </ac:spMkLst>
        </pc:spChg>
        <pc:spChg chg="mod">
          <ac:chgData name="James Pope" userId="S::jp16127@bristol.ac.uk::ec8a066c-6e04-4c1c-be05-6b33d0ba9907" providerId="AD" clId="Web-{0F9F3F4D-8BA3-0590-A509-928249D1B6C2}" dt="2022-11-13T18:44:10.824" v="1225" actId="20577"/>
          <ac:spMkLst>
            <pc:docMk/>
            <pc:sldMk cId="2834111423" sldId="311"/>
            <ac:spMk id="53" creationId="{16A45328-8342-66BC-E550-35E6A3E0AC37}"/>
          </ac:spMkLst>
        </pc:spChg>
      </pc:sldChg>
      <pc:sldChg chg="modSp new del">
        <pc:chgData name="James Pope" userId="S::jp16127@bristol.ac.uk::ec8a066c-6e04-4c1c-be05-6b33d0ba9907" providerId="AD" clId="Web-{0F9F3F4D-8BA3-0590-A509-928249D1B6C2}" dt="2022-11-13T17:19:37.519" v="572"/>
        <pc:sldMkLst>
          <pc:docMk/>
          <pc:sldMk cId="816658371" sldId="312"/>
        </pc:sldMkLst>
        <pc:spChg chg="mod">
          <ac:chgData name="James Pope" userId="S::jp16127@bristol.ac.uk::ec8a066c-6e04-4c1c-be05-6b33d0ba9907" providerId="AD" clId="Web-{0F9F3F4D-8BA3-0590-A509-928249D1B6C2}" dt="2022-11-13T16:49:30.509" v="160" actId="20577"/>
          <ac:spMkLst>
            <pc:docMk/>
            <pc:sldMk cId="816658371" sldId="312"/>
            <ac:spMk id="2" creationId="{66262307-BE36-B1FD-35AD-4E6D7270A235}"/>
          </ac:spMkLst>
        </pc:spChg>
        <pc:spChg chg="mod">
          <ac:chgData name="James Pope" userId="S::jp16127@bristol.ac.uk::ec8a066c-6e04-4c1c-be05-6b33d0ba9907" providerId="AD" clId="Web-{0F9F3F4D-8BA3-0590-A509-928249D1B6C2}" dt="2022-11-13T16:49:40.509" v="162" actId="20577"/>
          <ac:spMkLst>
            <pc:docMk/>
            <pc:sldMk cId="816658371" sldId="312"/>
            <ac:spMk id="3" creationId="{998E685A-DAB0-ED1F-877D-58594E73FFA0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8:24:02.969" v="998" actId="20577"/>
        <pc:sldMkLst>
          <pc:docMk/>
          <pc:sldMk cId="4170428954" sldId="313"/>
        </pc:sldMkLst>
        <pc:spChg chg="mod ord">
          <ac:chgData name="James Pope" userId="S::jp16127@bristol.ac.uk::ec8a066c-6e04-4c1c-be05-6b33d0ba9907" providerId="AD" clId="Web-{0F9F3F4D-8BA3-0590-A509-928249D1B6C2}" dt="2022-11-13T17:00:58.318" v="188" actId="20577"/>
          <ac:spMkLst>
            <pc:docMk/>
            <pc:sldMk cId="4170428954" sldId="313"/>
            <ac:spMk id="2" creationId="{C66B6FCD-2540-7F3D-5B90-FD55080D02B2}"/>
          </ac:spMkLst>
        </pc:spChg>
        <pc:spChg chg="mod ord">
          <ac:chgData name="James Pope" userId="S::jp16127@bristol.ac.uk::ec8a066c-6e04-4c1c-be05-6b33d0ba9907" providerId="AD" clId="Web-{0F9F3F4D-8BA3-0590-A509-928249D1B6C2}" dt="2022-11-13T18:24:02.969" v="998" actId="20577"/>
          <ac:spMkLst>
            <pc:docMk/>
            <pc:sldMk cId="4170428954" sldId="313"/>
            <ac:spMk id="3" creationId="{29A8A908-EDC4-B79F-F6ED-C65673BD4F41}"/>
          </ac:spMkLst>
        </pc:spChg>
        <pc:spChg chg="del">
          <ac:chgData name="James Pope" userId="S::jp16127@bristol.ac.uk::ec8a066c-6e04-4c1c-be05-6b33d0ba9907" providerId="AD" clId="Web-{0F9F3F4D-8BA3-0590-A509-928249D1B6C2}" dt="2022-11-13T17:00:25.020" v="182"/>
          <ac:spMkLst>
            <pc:docMk/>
            <pc:sldMk cId="4170428954" sldId="313"/>
            <ac:spMk id="4" creationId="{EF09CFFA-622F-AAA9-522E-5BB11805B99E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15:32.045" v="1458" actId="20577"/>
        <pc:sldMkLst>
          <pc:docMk/>
          <pc:sldMk cId="2194249056" sldId="314"/>
        </pc:sldMkLst>
        <pc:spChg chg="mod">
          <ac:chgData name="James Pope" userId="S::jp16127@bristol.ac.uk::ec8a066c-6e04-4c1c-be05-6b33d0ba9907" providerId="AD" clId="Web-{0F9F3F4D-8BA3-0590-A509-928249D1B6C2}" dt="2022-11-13T17:05:23.610" v="305" actId="20577"/>
          <ac:spMkLst>
            <pc:docMk/>
            <pc:sldMk cId="2194249056" sldId="314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15:32.045" v="1458" actId="20577"/>
          <ac:spMkLst>
            <pc:docMk/>
            <pc:sldMk cId="2194249056" sldId="314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7:05:51.033" v="319" actId="20577"/>
          <ac:spMkLst>
            <pc:docMk/>
            <pc:sldMk cId="2194249056" sldId="314"/>
            <ac:spMk id="7" creationId="{CA5AC798-299C-C632-B483-EF54755C4B67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7:09:44.417" v="396" actId="20577"/>
        <pc:sldMkLst>
          <pc:docMk/>
          <pc:sldMk cId="413428330" sldId="315"/>
        </pc:sldMkLst>
        <pc:spChg chg="mod ord">
          <ac:chgData name="James Pope" userId="S::jp16127@bristol.ac.uk::ec8a066c-6e04-4c1c-be05-6b33d0ba9907" providerId="AD" clId="Web-{0F9F3F4D-8BA3-0590-A509-928249D1B6C2}" dt="2022-11-13T17:08:49.118" v="367" actId="14100"/>
          <ac:spMkLst>
            <pc:docMk/>
            <pc:sldMk cId="413428330" sldId="315"/>
            <ac:spMk id="2" creationId="{F8A683A8-FDB2-222B-E271-493C6646C6EE}"/>
          </ac:spMkLst>
        </pc:spChg>
        <pc:spChg chg="mod ord">
          <ac:chgData name="James Pope" userId="S::jp16127@bristol.ac.uk::ec8a066c-6e04-4c1c-be05-6b33d0ba9907" providerId="AD" clId="Web-{0F9F3F4D-8BA3-0590-A509-928249D1B6C2}" dt="2022-11-13T17:09:44.417" v="396" actId="20577"/>
          <ac:spMkLst>
            <pc:docMk/>
            <pc:sldMk cId="413428330" sldId="315"/>
            <ac:spMk id="3" creationId="{B82F6AFB-A812-3556-6623-CEC5F1E9E386}"/>
          </ac:spMkLst>
        </pc:spChg>
        <pc:spChg chg="del">
          <ac:chgData name="James Pope" userId="S::jp16127@bristol.ac.uk::ec8a066c-6e04-4c1c-be05-6b33d0ba9907" providerId="AD" clId="Web-{0F9F3F4D-8BA3-0590-A509-928249D1B6C2}" dt="2022-11-13T17:08:04.194" v="358"/>
          <ac:spMkLst>
            <pc:docMk/>
            <pc:sldMk cId="413428330" sldId="315"/>
            <ac:spMk id="4" creationId="{A0F7F585-07AF-92F8-FBBC-7CEDD91DABD0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2:36.221" v="449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F9F3F4D-8BA3-0590-A509-928249D1B6C2}" dt="2022-11-13T17:10:13.840" v="398" actId="20577"/>
          <ac:spMkLst>
            <pc:docMk/>
            <pc:sldMk cId="1288860597" sldId="316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0F9F3F4D-8BA3-0590-A509-928249D1B6C2}" dt="2022-11-13T17:12:36.221" v="449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7:37.155" v="549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F9F3F4D-8BA3-0590-A509-928249D1B6C2}" dt="2022-11-13T17:17:37.155" v="549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F9F3F4D-8BA3-0590-A509-928249D1B6C2}" dt="2022-11-13T17:17:26.014" v="546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8:42:59.869" v="1216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F9F3F4D-8BA3-0590-A509-928249D1B6C2}" dt="2022-11-13T17:17:58.062" v="554" actId="20577"/>
          <ac:spMkLst>
            <pc:docMk/>
            <pc:sldMk cId="3550721887" sldId="318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F9F3F4D-8BA3-0590-A509-928249D1B6C2}" dt="2022-11-13T18:42:59.869" v="1216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 new ord">
        <pc:chgData name="James Pope" userId="S::jp16127@bristol.ac.uk::ec8a066c-6e04-4c1c-be05-6b33d0ba9907" providerId="AD" clId="Web-{0F9F3F4D-8BA3-0590-A509-928249D1B6C2}" dt="2022-11-13T17:21:08.976" v="605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F9F3F4D-8BA3-0590-A509-928249D1B6C2}" dt="2022-11-13T17:20:05.004" v="581" actId="20577"/>
          <ac:spMkLst>
            <pc:docMk/>
            <pc:sldMk cId="890371618" sldId="319"/>
            <ac:spMk id="2" creationId="{5DB2DFFF-0A7B-DCDC-6302-E443366DF9D6}"/>
          </ac:spMkLst>
        </pc:spChg>
        <pc:spChg chg="mod">
          <ac:chgData name="James Pope" userId="S::jp16127@bristol.ac.uk::ec8a066c-6e04-4c1c-be05-6b33d0ba9907" providerId="AD" clId="Web-{0F9F3F4D-8BA3-0590-A509-928249D1B6C2}" dt="2022-11-13T17:20:54.397" v="60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8:00:39.821" v="966" actId="20577"/>
        <pc:sldMkLst>
          <pc:docMk/>
          <pc:sldMk cId="2023909908" sldId="320"/>
        </pc:sldMkLst>
        <pc:spChg chg="mod">
          <ac:chgData name="James Pope" userId="S::jp16127@bristol.ac.uk::ec8a066c-6e04-4c1c-be05-6b33d0ba9907" providerId="AD" clId="Web-{0F9F3F4D-8BA3-0590-A509-928249D1B6C2}" dt="2022-11-13T17:50:15.921" v="792" actId="20577"/>
          <ac:spMkLst>
            <pc:docMk/>
            <pc:sldMk cId="2023909908" sldId="320"/>
            <ac:spMk id="2" creationId="{C66B6FCD-2540-7F3D-5B90-FD55080D02B2}"/>
          </ac:spMkLst>
        </pc:spChg>
        <pc:spChg chg="mod">
          <ac:chgData name="James Pope" userId="S::jp16127@bristol.ac.uk::ec8a066c-6e04-4c1c-be05-6b33d0ba9907" providerId="AD" clId="Web-{0F9F3F4D-8BA3-0590-A509-928249D1B6C2}" dt="2022-11-13T18:00:39.821" v="966" actId="20577"/>
          <ac:spMkLst>
            <pc:docMk/>
            <pc:sldMk cId="2023909908" sldId="320"/>
            <ac:spMk id="3" creationId="{29A8A908-EDC4-B79F-F6ED-C65673BD4F41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8:29.088" v="1438" actId="20577"/>
        <pc:sldMkLst>
          <pc:docMk/>
          <pc:sldMk cId="107670822" sldId="321"/>
        </pc:sldMkLst>
        <pc:spChg chg="mod">
          <ac:chgData name="James Pope" userId="S::jp16127@bristol.ac.uk::ec8a066c-6e04-4c1c-be05-6b33d0ba9907" providerId="AD" clId="Web-{0F9F3F4D-8BA3-0590-A509-928249D1B6C2}" dt="2022-11-13T19:07:36.533" v="1278" actId="20577"/>
          <ac:spMkLst>
            <pc:docMk/>
            <pc:sldMk cId="107670822" sldId="32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8:29.088" v="1438" actId="20577"/>
          <ac:spMkLst>
            <pc:docMk/>
            <pc:sldMk cId="107670822" sldId="321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9:13:16.466" v="1396" actId="20577"/>
          <ac:spMkLst>
            <pc:docMk/>
            <pc:sldMk cId="107670822" sldId="321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9:22:35.069" v="1435" actId="20577"/>
        <pc:sldMkLst>
          <pc:docMk/>
          <pc:sldMk cId="1770670422" sldId="322"/>
        </pc:sldMkLst>
        <pc:spChg chg="mod">
          <ac:chgData name="James Pope" userId="S::jp16127@bristol.ac.uk::ec8a066c-6e04-4c1c-be05-6b33d0ba9907" providerId="AD" clId="Web-{0F9F3F4D-8BA3-0590-A509-928249D1B6C2}" dt="2022-11-13T19:22:35.069" v="1435" actId="20577"/>
          <ac:spMkLst>
            <pc:docMk/>
            <pc:sldMk cId="1770670422" sldId="322"/>
            <ac:spMk id="4" creationId="{99F64A64-EC8A-4BCB-E687-DEF59C4AE63A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9:54.107" v="1441" actId="20577"/>
        <pc:sldMkLst>
          <pc:docMk/>
          <pc:sldMk cId="2421262346" sldId="323"/>
        </pc:sldMkLst>
        <pc:spChg chg="mod">
          <ac:chgData name="James Pope" userId="S::jp16127@bristol.ac.uk::ec8a066c-6e04-4c1c-be05-6b33d0ba9907" providerId="AD" clId="Web-{0F9F3F4D-8BA3-0590-A509-928249D1B6C2}" dt="2022-11-13T19:18:34.498" v="1434" actId="20577"/>
          <ac:spMkLst>
            <pc:docMk/>
            <pc:sldMk cId="2421262346" sldId="323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9:54.107" v="1441" actId="20577"/>
          <ac:spMkLst>
            <pc:docMk/>
            <pc:sldMk cId="2421262346" sldId="323"/>
            <ac:spMk id="4" creationId="{99F64A64-EC8A-4BCB-E687-DEF59C4AE63A}"/>
          </ac:spMkLst>
        </pc:spChg>
      </pc:sldChg>
      <pc:sldMasterChg chg="add del addSldLayout delSldLayout modSldLayout">
        <pc:chgData name="James Pope" userId="S::jp16127@bristol.ac.uk::ec8a066c-6e04-4c1c-be05-6b33d0ba9907" providerId="AD" clId="Web-{0F9F3F4D-8BA3-0590-A509-928249D1B6C2}" dt="2022-11-13T16:16:29.425" v="53"/>
        <pc:sldMasterMkLst>
          <pc:docMk/>
          <pc:sldMasterMk cId="1064083112" sldId="2147483723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62449295" sldId="214748372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29018157" sldId="214748372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430254534" sldId="214748372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859115676" sldId="214748372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695975212" sldId="214748372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145649962" sldId="214748372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4243329695" sldId="214748373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40838260" sldId="214748373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598835181" sldId="214748373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94395668" sldId="214748373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47385254" sldId="214748373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984294863" sldId="214748373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512124772" sldId="2147483736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6:56.942" v="54"/>
        <pc:sldMasterMkLst>
          <pc:docMk/>
          <pc:sldMasterMk cId="395771181" sldId="2147483737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871011052" sldId="214748373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201109362" sldId="214748373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48621408" sldId="214748374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992830734" sldId="214748374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335020704" sldId="214748374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743386649" sldId="214748374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272531274" sldId="214748374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648054447" sldId="214748374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05999375" sldId="214748374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1433032" sldId="214748374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6520277" sldId="214748374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635254317" sldId="214748374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413178298" sldId="2147483750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13.178" v="55"/>
        <pc:sldMasterMkLst>
          <pc:docMk/>
          <pc:sldMasterMk cId="2147412411" sldId="2147483751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4215398410" sldId="214748375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43260840" sldId="214748375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6601836" sldId="214748375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29932390" sldId="214748375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810958039" sldId="214748375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54208979" sldId="214748375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718828894" sldId="214748375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538113717" sldId="214748375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27358457" sldId="214748376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522285012" sldId="214748376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30698628" sldId="214748376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0672613" sldId="214748376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1644892" sldId="214748376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404602968" sldId="214748376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9903288" sldId="214748376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233584486" sldId="2147483767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149742892" sldId="2147483768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773265905" sldId="214748376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700032591" sldId="214748377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653078934" sldId="214748377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908430371" sldId="214748377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674984826" sldId="214748377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189564224" sldId="214748377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275500452" sldId="214748377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542089212" sldId="214748377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063147727" sldId="214748377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51891744" sldId="214748377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198903155" sldId="214748377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319043904" sldId="214748378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588359785" sldId="2147483781"/>
          </pc:sldLayoutMkLst>
        </pc:sldLayoutChg>
      </pc:sldMasterChg>
      <pc:sldMasterChg chg="add add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607916670" sldId="2147483782"/>
        </pc:sldMasterMkLst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804833204" sldId="214748378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405710401" sldId="214748378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679309914" sldId="2147483785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958484276" sldId="2147483786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673209755" sldId="2147483787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463951815" sldId="2147483788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163886313" sldId="2147483789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033252040" sldId="2147483790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954600422" sldId="2147483791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490506860" sldId="2147483792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260858161" sldId="214748379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571078436" sldId="214748379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353036291" sldId="2147483795"/>
          </pc:sldLayoutMkLst>
        </pc:sldLayoutChg>
      </pc:sldMasterChg>
    </pc:docChg>
  </pc:docChgLst>
  <pc:docChgLst>
    <pc:chgData name="James Pope" userId="S::jp16127@bristol.ac.uk::ec8a066c-6e04-4c1c-be05-6b33d0ba9907" providerId="AD" clId="Web-{D3A6CD89-8606-DA3B-D936-55B0870AD238}"/>
    <pc:docChg chg="addSld modSld">
      <pc:chgData name="James Pope" userId="S::jp16127@bristol.ac.uk::ec8a066c-6e04-4c1c-be05-6b33d0ba9907" providerId="AD" clId="Web-{D3A6CD89-8606-DA3B-D936-55B0870AD238}" dt="2022-11-19T14:31:51.607" v="55" actId="1076"/>
      <pc:docMkLst>
        <pc:docMk/>
      </pc:docMkLst>
      <pc:sldChg chg="addSp delSp modSp">
        <pc:chgData name="James Pope" userId="S::jp16127@bristol.ac.uk::ec8a066c-6e04-4c1c-be05-6b33d0ba9907" providerId="AD" clId="Web-{D3A6CD89-8606-DA3B-D936-55B0870AD238}" dt="2022-11-19T14:31:51.607" v="55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D3A6CD89-8606-DA3B-D936-55B0870AD238}" dt="2022-11-19T14:31:23.403" v="50" actId="20577"/>
          <ac:spMkLst>
            <pc:docMk/>
            <pc:sldMk cId="676126208" sldId="331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D3A6CD89-8606-DA3B-D936-55B0870AD238}" dt="2022-11-19T14:29:27.463" v="22"/>
          <ac:spMkLst>
            <pc:docMk/>
            <pc:sldMk cId="676126208" sldId="331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D3A6CD89-8606-DA3B-D936-55B0870AD238}" dt="2022-11-19T14:29:32.541" v="24"/>
          <ac:spMkLst>
            <pc:docMk/>
            <pc:sldMk cId="676126208" sldId="331"/>
            <ac:spMk id="5" creationId="{8B6BA857-9B16-3432-E253-3A3DBEE36F13}"/>
          </ac:spMkLst>
        </pc:spChg>
        <pc:spChg chg="add del mod">
          <ac:chgData name="James Pope" userId="S::jp16127@bristol.ac.uk::ec8a066c-6e04-4c1c-be05-6b33d0ba9907" providerId="AD" clId="Web-{D3A6CD89-8606-DA3B-D936-55B0870AD238}" dt="2022-11-19T14:29:39.510" v="26"/>
          <ac:spMkLst>
            <pc:docMk/>
            <pc:sldMk cId="676126208" sldId="331"/>
            <ac:spMk id="6" creationId="{BA5A843B-36B4-AEC4-BE25-387ACAA0CCFF}"/>
          </ac:spMkLst>
        </pc:spChg>
        <pc:spChg chg="del">
          <ac:chgData name="James Pope" userId="S::jp16127@bristol.ac.uk::ec8a066c-6e04-4c1c-be05-6b33d0ba9907" providerId="AD" clId="Web-{D3A6CD89-8606-DA3B-D936-55B0870AD238}" dt="2022-11-19T14:29:32.541" v="23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D3A6CD89-8606-DA3B-D936-55B0870AD238}" dt="2022-11-19T14:31:51.607" v="55" actId="1076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">
        <pc:chgData name="James Pope" userId="S::jp16127@bristol.ac.uk::ec8a066c-6e04-4c1c-be05-6b33d0ba9907" providerId="AD" clId="Web-{D3A6CD89-8606-DA3B-D936-55B0870AD238}" dt="2022-11-19T14:30:55.449" v="40" actId="1076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D3A6CD89-8606-DA3B-D936-55B0870AD238}" dt="2022-11-19T14:30:55.449" v="39" actId="1076"/>
          <ac:spMkLst>
            <pc:docMk/>
            <pc:sldMk cId="936514359" sldId="343"/>
            <ac:spMk id="5" creationId="{8B6BA857-9B16-3432-E253-3A3DBEE36F13}"/>
          </ac:spMkLst>
        </pc:spChg>
        <pc:spChg chg="add del">
          <ac:chgData name="James Pope" userId="S::jp16127@bristol.ac.uk::ec8a066c-6e04-4c1c-be05-6b33d0ba9907" providerId="AD" clId="Web-{D3A6CD89-8606-DA3B-D936-55B0870AD238}" dt="2022-11-19T14:30:50.496" v="38"/>
          <ac:spMkLst>
            <pc:docMk/>
            <pc:sldMk cId="936514359" sldId="343"/>
            <ac:spMk id="6" creationId="{8E4842CB-41D3-53A4-C7ED-05F2CB52FAFF}"/>
          </ac:spMkLst>
        </pc:spChg>
        <pc:spChg chg="mod">
          <ac:chgData name="James Pope" userId="S::jp16127@bristol.ac.uk::ec8a066c-6e04-4c1c-be05-6b33d0ba9907" providerId="AD" clId="Web-{D3A6CD89-8606-DA3B-D936-55B0870AD238}" dt="2022-11-19T14:30:55.449" v="40" actId="1076"/>
          <ac:spMkLst>
            <pc:docMk/>
            <pc:sldMk cId="936514359" sldId="343"/>
            <ac:spMk id="7" creationId="{4D453233-86AD-04BF-91D7-69A896B0E7AA}"/>
          </ac:spMkLst>
        </pc:spChg>
        <pc:spChg chg="del">
          <ac:chgData name="James Pope" userId="S::jp16127@bristol.ac.uk::ec8a066c-6e04-4c1c-be05-6b33d0ba9907" providerId="AD" clId="Web-{D3A6CD89-8606-DA3B-D936-55B0870AD238}" dt="2022-11-19T14:28:55.493" v="16"/>
          <ac:spMkLst>
            <pc:docMk/>
            <pc:sldMk cId="936514359" sldId="343"/>
            <ac:spMk id="8" creationId="{CC2D0903-B36C-5533-85D2-8D181C2B63BD}"/>
          </ac:spMkLst>
        </pc:spChg>
      </pc:sldChg>
      <pc:sldChg chg="delSp modSp add replId">
        <pc:chgData name="James Pope" userId="S::jp16127@bristol.ac.uk::ec8a066c-6e04-4c1c-be05-6b33d0ba9907" providerId="AD" clId="Web-{D3A6CD89-8606-DA3B-D936-55B0870AD238}" dt="2022-11-19T14:31:01.184" v="42" actId="1076"/>
        <pc:sldMkLst>
          <pc:docMk/>
          <pc:sldMk cId="3335245012" sldId="350"/>
        </pc:sldMkLst>
        <pc:spChg chg="mod">
          <ac:chgData name="James Pope" userId="S::jp16127@bristol.ac.uk::ec8a066c-6e04-4c1c-be05-6b33d0ba9907" providerId="AD" clId="Web-{D3A6CD89-8606-DA3B-D936-55B0870AD238}" dt="2022-11-19T14:31:01.184" v="41" actId="1076"/>
          <ac:spMkLst>
            <pc:docMk/>
            <pc:sldMk cId="3335245012" sldId="350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D3A6CD89-8606-DA3B-D936-55B0870AD238}" dt="2022-11-19T14:31:01.184" v="42" actId="1076"/>
          <ac:spMkLst>
            <pc:docMk/>
            <pc:sldMk cId="3335245012" sldId="350"/>
            <ac:spMk id="7" creationId="{4D453233-86AD-04BF-91D7-69A896B0E7AA}"/>
          </ac:spMkLst>
        </pc:spChg>
        <pc:spChg chg="del">
          <ac:chgData name="James Pope" userId="S::jp16127@bristol.ac.uk::ec8a066c-6e04-4c1c-be05-6b33d0ba9907" providerId="AD" clId="Web-{D3A6CD89-8606-DA3B-D936-55B0870AD238}" dt="2022-11-19T14:30:47.574" v="37"/>
          <ac:spMkLst>
            <pc:docMk/>
            <pc:sldMk cId="3335245012" sldId="350"/>
            <ac:spMk id="8" creationId="{CC2D0903-B36C-5533-85D2-8D181C2B63BD}"/>
          </ac:spMkLst>
        </pc:spChg>
      </pc:sldChg>
    </pc:docChg>
  </pc:docChgLst>
  <pc:docChgLst>
    <pc:chgData name="Zahraa Abdallah" userId="b8a4eb0f-97a0-481d-a3a5-f761f05ca4ae" providerId="ADAL" clId="{3853F3D0-B886-AA40-BD5F-CC3E2DD3BB44}"/>
    <pc:docChg chg="undo custSel modSld">
      <pc:chgData name="Zahraa Abdallah" userId="b8a4eb0f-97a0-481d-a3a5-f761f05ca4ae" providerId="ADAL" clId="{3853F3D0-B886-AA40-BD5F-CC3E2DD3BB44}" dt="2023-05-30T12:01:38.975" v="68" actId="26606"/>
      <pc:docMkLst>
        <pc:docMk/>
      </pc:docMkLst>
      <pc:sldChg chg="addSp delSp modSp mod modClrScheme chgLayout">
        <pc:chgData name="Zahraa Abdallah" userId="b8a4eb0f-97a0-481d-a3a5-f761f05ca4ae" providerId="ADAL" clId="{3853F3D0-B886-AA40-BD5F-CC3E2DD3BB44}" dt="2023-05-30T12:01:38.975" v="68" actId="26606"/>
        <pc:sldMkLst>
          <pc:docMk/>
          <pc:sldMk cId="413428330" sldId="315"/>
        </pc:sldMkLst>
        <pc:spChg chg="mod">
          <ac:chgData name="Zahraa Abdallah" userId="b8a4eb0f-97a0-481d-a3a5-f761f05ca4ae" providerId="ADAL" clId="{3853F3D0-B886-AA40-BD5F-CC3E2DD3BB44}" dt="2023-05-30T12:01:38.975" v="68" actId="26606"/>
          <ac:spMkLst>
            <pc:docMk/>
            <pc:sldMk cId="413428330" sldId="315"/>
            <ac:spMk id="2" creationId="{F8A683A8-FDB2-222B-E271-493C6646C6EE}"/>
          </ac:spMkLst>
        </pc:spChg>
        <pc:spChg chg="mod">
          <ac:chgData name="Zahraa Abdallah" userId="b8a4eb0f-97a0-481d-a3a5-f761f05ca4ae" providerId="ADAL" clId="{3853F3D0-B886-AA40-BD5F-CC3E2DD3BB44}" dt="2023-05-30T12:01:38.975" v="68" actId="26606"/>
          <ac:spMkLst>
            <pc:docMk/>
            <pc:sldMk cId="413428330" sldId="315"/>
            <ac:spMk id="3" creationId="{B82F6AFB-A812-3556-6623-CEC5F1E9E386}"/>
          </ac:spMkLst>
        </pc:spChg>
        <pc:spChg chg="add del mod">
          <ac:chgData name="Zahraa Abdallah" userId="b8a4eb0f-97a0-481d-a3a5-f761f05ca4ae" providerId="ADAL" clId="{3853F3D0-B886-AA40-BD5F-CC3E2DD3BB44}" dt="2023-05-30T12:01:37.537" v="66" actId="26606"/>
          <ac:spMkLst>
            <pc:docMk/>
            <pc:sldMk cId="413428330" sldId="315"/>
            <ac:spMk id="5" creationId="{88FA75F6-2E04-DEBB-236C-17229BC8721E}"/>
          </ac:spMkLst>
        </pc:spChg>
        <pc:spChg chg="add del mod">
          <ac:chgData name="Zahraa Abdallah" userId="b8a4eb0f-97a0-481d-a3a5-f761f05ca4ae" providerId="ADAL" clId="{3853F3D0-B886-AA40-BD5F-CC3E2DD3BB44}" dt="2023-05-30T12:00:54.040" v="55" actId="26606"/>
          <ac:spMkLst>
            <pc:docMk/>
            <pc:sldMk cId="413428330" sldId="315"/>
            <ac:spMk id="8" creationId="{0F3C348C-C2D7-534F-BD3B-97B9A0748DA3}"/>
          </ac:spMkLst>
        </pc:spChg>
        <pc:spChg chg="add del mod">
          <ac:chgData name="Zahraa Abdallah" userId="b8a4eb0f-97a0-481d-a3a5-f761f05ca4ae" providerId="ADAL" clId="{3853F3D0-B886-AA40-BD5F-CC3E2DD3BB44}" dt="2023-05-30T12:01:37.537" v="66" actId="26606"/>
          <ac:spMkLst>
            <pc:docMk/>
            <pc:sldMk cId="413428330" sldId="315"/>
            <ac:spMk id="10" creationId="{4ADCC2FD-764F-BAA2-0CF1-DD4140463ED6}"/>
          </ac:spMkLst>
        </pc:spChg>
        <pc:spChg chg="add del mod">
          <ac:chgData name="Zahraa Abdallah" userId="b8a4eb0f-97a0-481d-a3a5-f761f05ca4ae" providerId="ADAL" clId="{3853F3D0-B886-AA40-BD5F-CC3E2DD3BB44}" dt="2023-05-30T12:01:38.975" v="68" actId="26606"/>
          <ac:spMkLst>
            <pc:docMk/>
            <pc:sldMk cId="413428330" sldId="315"/>
            <ac:spMk id="12" creationId="{175FEC5B-5924-B83A-8700-C562CA055C0C}"/>
          </ac:spMkLst>
        </pc:spChg>
      </pc:sldChg>
      <pc:sldChg chg="addSp delSp modSp mod setBg">
        <pc:chgData name="Zahraa Abdallah" userId="b8a4eb0f-97a0-481d-a3a5-f761f05ca4ae" providerId="ADAL" clId="{3853F3D0-B886-AA40-BD5F-CC3E2DD3BB44}" dt="2023-05-30T11:56:53.102" v="33" actId="26606"/>
        <pc:sldMkLst>
          <pc:docMk/>
          <pc:sldMk cId="1288860597" sldId="316"/>
        </pc:sldMkLst>
        <pc:spChg chg="mod">
          <ac:chgData name="Zahraa Abdallah" userId="b8a4eb0f-97a0-481d-a3a5-f761f05ca4ae" providerId="ADAL" clId="{3853F3D0-B886-AA40-BD5F-CC3E2DD3BB44}" dt="2023-05-30T11:56:53.102" v="33" actId="26606"/>
          <ac:spMkLst>
            <pc:docMk/>
            <pc:sldMk cId="1288860597" sldId="316"/>
            <ac:spMk id="2" creationId="{5F1A65F8-3E99-D14E-A2C5-BF5176FAF58C}"/>
          </ac:spMkLst>
        </pc:spChg>
        <pc:spChg chg="mod">
          <ac:chgData name="Zahraa Abdallah" userId="b8a4eb0f-97a0-481d-a3a5-f761f05ca4ae" providerId="ADAL" clId="{3853F3D0-B886-AA40-BD5F-CC3E2DD3BB44}" dt="2023-05-30T11:56:53.102" v="33" actId="26606"/>
          <ac:spMkLst>
            <pc:docMk/>
            <pc:sldMk cId="1288860597" sldId="316"/>
            <ac:spMk id="3" creationId="{18A47DA2-105D-81BD-D210-9119F163C20C}"/>
          </ac:spMkLst>
        </pc:spChg>
        <pc:spChg chg="mod">
          <ac:chgData name="Zahraa Abdallah" userId="b8a4eb0f-97a0-481d-a3a5-f761f05ca4ae" providerId="ADAL" clId="{3853F3D0-B886-AA40-BD5F-CC3E2DD3BB44}" dt="2023-05-30T11:56:53.102" v="33" actId="26606"/>
          <ac:spMkLst>
            <pc:docMk/>
            <pc:sldMk cId="1288860597" sldId="316"/>
            <ac:spMk id="5" creationId="{F4CA1104-7194-FB33-481A-611D92FE51B3}"/>
          </ac:spMkLst>
        </pc:spChg>
        <pc:spChg chg="add del">
          <ac:chgData name="Zahraa Abdallah" userId="b8a4eb0f-97a0-481d-a3a5-f761f05ca4ae" providerId="ADAL" clId="{3853F3D0-B886-AA40-BD5F-CC3E2DD3BB44}" dt="2023-05-30T11:56:53.102" v="33" actId="26606"/>
          <ac:spMkLst>
            <pc:docMk/>
            <pc:sldMk cId="1288860597" sldId="316"/>
            <ac:spMk id="11" creationId="{F13C74B1-5B17-4795-BED0-7140497B445A}"/>
          </ac:spMkLst>
        </pc:spChg>
        <pc:spChg chg="add del">
          <ac:chgData name="Zahraa Abdallah" userId="b8a4eb0f-97a0-481d-a3a5-f761f05ca4ae" providerId="ADAL" clId="{3853F3D0-B886-AA40-BD5F-CC3E2DD3BB44}" dt="2023-05-30T11:56:53.102" v="33" actId="26606"/>
          <ac:spMkLst>
            <pc:docMk/>
            <pc:sldMk cId="1288860597" sldId="316"/>
            <ac:spMk id="13" creationId="{D4974D33-8DC5-464E-8C6D-BE58F0669C17}"/>
          </ac:spMkLst>
        </pc:spChg>
        <pc:picChg chg="add del">
          <ac:chgData name="Zahraa Abdallah" userId="b8a4eb0f-97a0-481d-a3a5-f761f05ca4ae" providerId="ADAL" clId="{3853F3D0-B886-AA40-BD5F-CC3E2DD3BB44}" dt="2023-05-30T11:56:53.102" v="33" actId="26606"/>
          <ac:picMkLst>
            <pc:docMk/>
            <pc:sldMk cId="1288860597" sldId="316"/>
            <ac:picMk id="7" creationId="{4584345A-0F00-A65F-49F8-1FFE1621CE93}"/>
          </ac:picMkLst>
        </pc:picChg>
      </pc:sldChg>
      <pc:sldChg chg="addSp modSp mod setBg">
        <pc:chgData name="Zahraa Abdallah" userId="b8a4eb0f-97a0-481d-a3a5-f761f05ca4ae" providerId="ADAL" clId="{3853F3D0-B886-AA40-BD5F-CC3E2DD3BB44}" dt="2023-05-30T11:58:45.305" v="43" actId="26606"/>
        <pc:sldMkLst>
          <pc:docMk/>
          <pc:sldMk cId="2835312025" sldId="317"/>
        </pc:sldMkLst>
        <pc:spChg chg="mo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3" creationId="{E7452A2B-AE32-B591-38BB-F7C358996CE1}"/>
          </ac:spMkLst>
        </pc:spChg>
        <pc:spChg chg="mo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4" creationId="{2C07C8D8-5211-7CA0-3BEF-E0ED3241090B}"/>
          </ac:spMkLst>
        </pc:spChg>
        <pc:spChg chg="ad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9" creationId="{1BB867FF-FC45-48F7-8104-F89BE54909F1}"/>
          </ac:spMkLst>
        </pc:spChg>
        <pc:spChg chg="ad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11" creationId="{8BB56887-D0D5-4F0C-9E19-7247EB83C8B7}"/>
          </ac:spMkLst>
        </pc:spChg>
        <pc:spChg chg="ad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13" creationId="{081E4A58-353D-44AE-B2FC-2A74E2E400F7}"/>
          </ac:spMkLst>
        </pc:spChg>
      </pc:sldChg>
      <pc:sldChg chg="addSp modSp mod setBg">
        <pc:chgData name="Zahraa Abdallah" userId="b8a4eb0f-97a0-481d-a3a5-f761f05ca4ae" providerId="ADAL" clId="{3853F3D0-B886-AA40-BD5F-CC3E2DD3BB44}" dt="2023-05-30T11:59:46.530" v="53" actId="26606"/>
        <pc:sldMkLst>
          <pc:docMk/>
          <pc:sldMk cId="3550721887" sldId="318"/>
        </pc:sldMkLst>
        <pc:spChg chg="mod">
          <ac:chgData name="Zahraa Abdallah" userId="b8a4eb0f-97a0-481d-a3a5-f761f05ca4ae" providerId="ADAL" clId="{3853F3D0-B886-AA40-BD5F-CC3E2DD3BB44}" dt="2023-05-30T11:59:46.530" v="53" actId="26606"/>
          <ac:spMkLst>
            <pc:docMk/>
            <pc:sldMk cId="3550721887" sldId="318"/>
            <ac:spMk id="2" creationId="{4CD54B2D-91BB-9D3B-ECDA-539955108032}"/>
          </ac:spMkLst>
        </pc:spChg>
        <pc:spChg chg="mod">
          <ac:chgData name="Zahraa Abdallah" userId="b8a4eb0f-97a0-481d-a3a5-f761f05ca4ae" providerId="ADAL" clId="{3853F3D0-B886-AA40-BD5F-CC3E2DD3BB44}" dt="2023-05-30T11:59:46.530" v="53" actId="26606"/>
          <ac:spMkLst>
            <pc:docMk/>
            <pc:sldMk cId="3550721887" sldId="318"/>
            <ac:spMk id="3" creationId="{E24ED4CA-F59C-9504-6C75-081D3771CD00}"/>
          </ac:spMkLst>
        </pc:spChg>
        <pc:spChg chg="mod">
          <ac:chgData name="Zahraa Abdallah" userId="b8a4eb0f-97a0-481d-a3a5-f761f05ca4ae" providerId="ADAL" clId="{3853F3D0-B886-AA40-BD5F-CC3E2DD3BB44}" dt="2023-05-30T11:59:46.530" v="53" actId="26606"/>
          <ac:spMkLst>
            <pc:docMk/>
            <pc:sldMk cId="3550721887" sldId="318"/>
            <ac:spMk id="4" creationId="{0CF00C53-178A-8EC7-F955-D5550D999543}"/>
          </ac:spMkLst>
        </pc:spChg>
        <pc:spChg chg="add">
          <ac:chgData name="Zahraa Abdallah" userId="b8a4eb0f-97a0-481d-a3a5-f761f05ca4ae" providerId="ADAL" clId="{3853F3D0-B886-AA40-BD5F-CC3E2DD3BB44}" dt="2023-05-30T11:59:46.530" v="53" actId="26606"/>
          <ac:spMkLst>
            <pc:docMk/>
            <pc:sldMk cId="3550721887" sldId="318"/>
            <ac:spMk id="9" creationId="{100EDD19-6802-4EC3-95CE-CFFAB042CFD6}"/>
          </ac:spMkLst>
        </pc:spChg>
        <pc:spChg chg="add">
          <ac:chgData name="Zahraa Abdallah" userId="b8a4eb0f-97a0-481d-a3a5-f761f05ca4ae" providerId="ADAL" clId="{3853F3D0-B886-AA40-BD5F-CC3E2DD3BB44}" dt="2023-05-30T11:59:46.530" v="53" actId="26606"/>
          <ac:spMkLst>
            <pc:docMk/>
            <pc:sldMk cId="3550721887" sldId="318"/>
            <ac:spMk id="11" creationId="{DB17E863-922E-4C26-BD64-E8FD41D28661}"/>
          </ac:spMkLst>
        </pc:spChg>
      </pc:sldChg>
      <pc:sldChg chg="addSp delSp modSp mod setBg">
        <pc:chgData name="Zahraa Abdallah" userId="b8a4eb0f-97a0-481d-a3a5-f761f05ca4ae" providerId="ADAL" clId="{3853F3D0-B886-AA40-BD5F-CC3E2DD3BB44}" dt="2023-05-30T11:57:29.189" v="38" actId="26606"/>
        <pc:sldMkLst>
          <pc:docMk/>
          <pc:sldMk cId="890371618" sldId="319"/>
        </pc:sldMkLst>
        <pc:spChg chg="mo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2" creationId="{5DB2DFFF-0A7B-DCDC-6302-E443366DF9D6}"/>
          </ac:spMkLst>
        </pc:spChg>
        <pc:spChg chg="add del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3" creationId="{23DE5279-1724-DB25-21BE-663F1FF41F0D}"/>
          </ac:spMkLst>
        </pc:spChg>
        <pc:spChg chg="mo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5" creationId="{A55675D9-58C2-2144-B749-870DBD564F0F}"/>
          </ac:spMkLst>
        </pc:spChg>
        <pc:spChg chg="add del">
          <ac:chgData name="Zahraa Abdallah" userId="b8a4eb0f-97a0-481d-a3a5-f761f05ca4ae" providerId="ADAL" clId="{3853F3D0-B886-AA40-BD5F-CC3E2DD3BB44}" dt="2023-05-30T11:57:29.177" v="37" actId="26606"/>
          <ac:spMkLst>
            <pc:docMk/>
            <pc:sldMk cId="890371618" sldId="319"/>
            <ac:spMk id="10" creationId="{907EF6B7-1338-4443-8C46-6A318D952DFD}"/>
          </ac:spMkLst>
        </pc:spChg>
        <pc:spChg chg="add del">
          <ac:chgData name="Zahraa Abdallah" userId="b8a4eb0f-97a0-481d-a3a5-f761f05ca4ae" providerId="ADAL" clId="{3853F3D0-B886-AA40-BD5F-CC3E2DD3BB44}" dt="2023-05-30T11:57:13.339" v="35" actId="26606"/>
          <ac:spMkLst>
            <pc:docMk/>
            <pc:sldMk cId="890371618" sldId="319"/>
            <ac:spMk id="12" creationId="{B50AB553-2A96-4A92-96F2-93548E096954}"/>
          </ac:spMkLst>
        </pc:spChg>
        <pc:spChg chg="add del">
          <ac:chgData name="Zahraa Abdallah" userId="b8a4eb0f-97a0-481d-a3a5-f761f05ca4ae" providerId="ADAL" clId="{3853F3D0-B886-AA40-BD5F-CC3E2DD3BB44}" dt="2023-05-30T11:57:29.177" v="37" actId="26606"/>
          <ac:spMkLst>
            <pc:docMk/>
            <pc:sldMk cId="890371618" sldId="319"/>
            <ac:spMk id="14" creationId="{081E4A58-353D-44AE-B2FC-2A74E2E400F7}"/>
          </ac:spMkLst>
        </pc:spChg>
        <pc:spChg chg="add del">
          <ac:chgData name="Zahraa Abdallah" userId="b8a4eb0f-97a0-481d-a3a5-f761f05ca4ae" providerId="ADAL" clId="{3853F3D0-B886-AA40-BD5F-CC3E2DD3BB44}" dt="2023-05-30T11:57:29.177" v="37" actId="26606"/>
          <ac:spMkLst>
            <pc:docMk/>
            <pc:sldMk cId="890371618" sldId="319"/>
            <ac:spMk id="15" creationId="{DAAE4CDD-124C-4DCF-9584-B6033B545DD5}"/>
          </ac:spMkLst>
        </pc:spChg>
        <pc:spChg chg="add del">
          <ac:chgData name="Zahraa Abdallah" userId="b8a4eb0f-97a0-481d-a3a5-f761f05ca4ae" providerId="ADAL" clId="{3853F3D0-B886-AA40-BD5F-CC3E2DD3BB44}" dt="2023-05-30T11:57:29.177" v="37" actId="26606"/>
          <ac:spMkLst>
            <pc:docMk/>
            <pc:sldMk cId="890371618" sldId="319"/>
            <ac:spMk id="16" creationId="{23DE5279-1724-DB25-21BE-663F1FF41F0D}"/>
          </ac:spMkLst>
        </pc:spChg>
        <pc:spChg chg="ad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18" creationId="{389575E1-3389-451A-A5F7-27854C25C599}"/>
          </ac:spMkLst>
        </pc:spChg>
        <pc:spChg chg="ad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19" creationId="{A53CCC5C-D88E-40FB-B30B-23DCDBD01D37}"/>
          </ac:spMkLst>
        </pc:spChg>
        <pc:spChg chg="ad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20" creationId="{081E4A58-353D-44AE-B2FC-2A74E2E400F7}"/>
          </ac:spMkLst>
        </pc:spChg>
        <pc:spChg chg="ad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21" creationId="{23DE5279-1724-DB25-21BE-663F1FF41F0D}"/>
          </ac:spMkLst>
        </pc:spChg>
        <pc:graphicFrameChg chg="add del">
          <ac:chgData name="Zahraa Abdallah" userId="b8a4eb0f-97a0-481d-a3a5-f761f05ca4ae" providerId="ADAL" clId="{3853F3D0-B886-AA40-BD5F-CC3E2DD3BB44}" dt="2023-05-30T11:57:13.339" v="35" actId="26606"/>
          <ac:graphicFrameMkLst>
            <pc:docMk/>
            <pc:sldMk cId="890371618" sldId="319"/>
            <ac:graphicFrameMk id="7" creationId="{346178F1-5D26-EB83-2905-8708FC29B6BD}"/>
          </ac:graphicFrameMkLst>
        </pc:graphicFrameChg>
        <pc:picChg chg="add del">
          <ac:chgData name="Zahraa Abdallah" userId="b8a4eb0f-97a0-481d-a3a5-f761f05ca4ae" providerId="ADAL" clId="{3853F3D0-B886-AA40-BD5F-CC3E2DD3BB44}" dt="2023-05-30T11:57:13.339" v="35" actId="26606"/>
          <ac:picMkLst>
            <pc:docMk/>
            <pc:sldMk cId="890371618" sldId="319"/>
            <ac:picMk id="8" creationId="{F15B9D7A-B316-5009-6605-B8C70966E0E2}"/>
          </ac:picMkLst>
        </pc:picChg>
      </pc:sldChg>
      <pc:sldChg chg="modSp mod setBg">
        <pc:chgData name="Zahraa Abdallah" userId="b8a4eb0f-97a0-481d-a3a5-f761f05ca4ae" providerId="ADAL" clId="{3853F3D0-B886-AA40-BD5F-CC3E2DD3BB44}" dt="2023-05-30T11:58:33.136" v="42" actId="26606"/>
        <pc:sldMkLst>
          <pc:docMk/>
          <pc:sldMk cId="263215749" sldId="326"/>
        </pc:sldMkLst>
        <pc:spChg chg="mod">
          <ac:chgData name="Zahraa Abdallah" userId="b8a4eb0f-97a0-481d-a3a5-f761f05ca4ae" providerId="ADAL" clId="{3853F3D0-B886-AA40-BD5F-CC3E2DD3BB44}" dt="2023-05-30T11:58:33.136" v="42" actId="26606"/>
          <ac:spMkLst>
            <pc:docMk/>
            <pc:sldMk cId="263215749" sldId="326"/>
            <ac:spMk id="2" creationId="{0E690E1E-0D1A-47DE-A976-F42C385F51F0}"/>
          </ac:spMkLst>
        </pc:spChg>
        <pc:spChg chg="mod">
          <ac:chgData name="Zahraa Abdallah" userId="b8a4eb0f-97a0-481d-a3a5-f761f05ca4ae" providerId="ADAL" clId="{3853F3D0-B886-AA40-BD5F-CC3E2DD3BB44}" dt="2023-05-30T11:58:33.136" v="42" actId="26606"/>
          <ac:spMkLst>
            <pc:docMk/>
            <pc:sldMk cId="263215749" sldId="326"/>
            <ac:spMk id="3" creationId="{B32B99E1-D2AD-C9B8-1CC1-B4612A5FECE5}"/>
          </ac:spMkLst>
        </pc:spChg>
        <pc:spChg chg="mod">
          <ac:chgData name="Zahraa Abdallah" userId="b8a4eb0f-97a0-481d-a3a5-f761f05ca4ae" providerId="ADAL" clId="{3853F3D0-B886-AA40-BD5F-CC3E2DD3BB44}" dt="2023-05-30T11:58:33.136" v="42" actId="26606"/>
          <ac:spMkLst>
            <pc:docMk/>
            <pc:sldMk cId="263215749" sldId="326"/>
            <ac:spMk id="9" creationId="{9C72D1A6-5127-79BA-D4E4-5344C54F95A3}"/>
          </ac:spMkLst>
        </pc:spChg>
        <pc:picChg chg="mod">
          <ac:chgData name="Zahraa Abdallah" userId="b8a4eb0f-97a0-481d-a3a5-f761f05ca4ae" providerId="ADAL" clId="{3853F3D0-B886-AA40-BD5F-CC3E2DD3BB44}" dt="2023-05-30T11:58:33.136" v="42" actId="26606"/>
          <ac:picMkLst>
            <pc:docMk/>
            <pc:sldMk cId="263215749" sldId="326"/>
            <ac:picMk id="6" creationId="{A89ADE8F-E84D-6452-C3B6-7A34D3476008}"/>
          </ac:picMkLst>
        </pc:picChg>
      </pc:sldChg>
      <pc:sldChg chg="addSp delSp modSp mod setBg">
        <pc:chgData name="Zahraa Abdallah" userId="b8a4eb0f-97a0-481d-a3a5-f761f05ca4ae" providerId="ADAL" clId="{3853F3D0-B886-AA40-BD5F-CC3E2DD3BB44}" dt="2023-05-30T11:59:35.105" v="52" actId="26606"/>
        <pc:sldMkLst>
          <pc:docMk/>
          <pc:sldMk cId="3920407187" sldId="330"/>
        </pc:sldMkLst>
        <pc:spChg chg="mod">
          <ac:chgData name="Zahraa Abdallah" userId="b8a4eb0f-97a0-481d-a3a5-f761f05ca4ae" providerId="ADAL" clId="{3853F3D0-B886-AA40-BD5F-CC3E2DD3BB44}" dt="2023-05-30T11:59:35.105" v="52" actId="26606"/>
          <ac:spMkLst>
            <pc:docMk/>
            <pc:sldMk cId="3920407187" sldId="330"/>
            <ac:spMk id="2" creationId="{B4C3E5FD-8AA8-E836-053D-16BA367B6124}"/>
          </ac:spMkLst>
        </pc:spChg>
        <pc:spChg chg="add del mod">
          <ac:chgData name="Zahraa Abdallah" userId="b8a4eb0f-97a0-481d-a3a5-f761f05ca4ae" providerId="ADAL" clId="{3853F3D0-B886-AA40-BD5F-CC3E2DD3BB44}" dt="2023-05-30T11:59:35.105" v="52" actId="26606"/>
          <ac:spMkLst>
            <pc:docMk/>
            <pc:sldMk cId="3920407187" sldId="330"/>
            <ac:spMk id="3" creationId="{E7452A2B-AE32-B591-38BB-F7C358996CE1}"/>
          </ac:spMkLst>
        </pc:spChg>
        <pc:spChg chg="mod">
          <ac:chgData name="Zahraa Abdallah" userId="b8a4eb0f-97a0-481d-a3a5-f761f05ca4ae" providerId="ADAL" clId="{3853F3D0-B886-AA40-BD5F-CC3E2DD3BB44}" dt="2023-05-30T11:59:35.105" v="52" actId="26606"/>
          <ac:spMkLst>
            <pc:docMk/>
            <pc:sldMk cId="3920407187" sldId="330"/>
            <ac:spMk id="4" creationId="{0E4E4A4D-CEEC-0C50-643C-08C5CDEBAE7D}"/>
          </ac:spMkLst>
        </pc:spChg>
        <pc:spChg chg="add del">
          <ac:chgData name="Zahraa Abdallah" userId="b8a4eb0f-97a0-481d-a3a5-f761f05ca4ae" providerId="ADAL" clId="{3853F3D0-B886-AA40-BD5F-CC3E2DD3BB44}" dt="2023-05-30T11:59:01.031" v="47" actId="26606"/>
          <ac:spMkLst>
            <pc:docMk/>
            <pc:sldMk cId="3920407187" sldId="330"/>
            <ac:spMk id="6" creationId="{CBB2B1F0-0DD6-4744-9A46-7A344FB48E40}"/>
          </ac:spMkLst>
        </pc:spChg>
        <pc:spChg chg="add del">
          <ac:chgData name="Zahraa Abdallah" userId="b8a4eb0f-97a0-481d-a3a5-f761f05ca4ae" providerId="ADAL" clId="{3853F3D0-B886-AA40-BD5F-CC3E2DD3BB44}" dt="2023-05-30T11:59:01.031" v="47" actId="26606"/>
          <ac:spMkLst>
            <pc:docMk/>
            <pc:sldMk cId="3920407187" sldId="330"/>
            <ac:spMk id="7" creationId="{52D502E5-F6B4-4D58-B4AE-FC466FF15EE8}"/>
          </ac:spMkLst>
        </pc:spChg>
        <pc:spChg chg="add del">
          <ac:chgData name="Zahraa Abdallah" userId="b8a4eb0f-97a0-481d-a3a5-f761f05ca4ae" providerId="ADAL" clId="{3853F3D0-B886-AA40-BD5F-CC3E2DD3BB44}" dt="2023-05-30T11:59:01.031" v="47" actId="26606"/>
          <ac:spMkLst>
            <pc:docMk/>
            <pc:sldMk cId="3920407187" sldId="330"/>
            <ac:spMk id="8" creationId="{9DECDBF4-02B6-4BB4-B65B-B8107AD6A9E8}"/>
          </ac:spMkLst>
        </pc:spChg>
        <pc:spChg chg="add del">
          <ac:chgData name="Zahraa Abdallah" userId="b8a4eb0f-97a0-481d-a3a5-f761f05ca4ae" providerId="ADAL" clId="{3853F3D0-B886-AA40-BD5F-CC3E2DD3BB44}" dt="2023-05-30T11:58:54.410" v="45" actId="26606"/>
          <ac:spMkLst>
            <pc:docMk/>
            <pc:sldMk cId="3920407187" sldId="330"/>
            <ac:spMk id="9" creationId="{1BB867FF-FC45-48F7-8104-F89BE54909F1}"/>
          </ac:spMkLst>
        </pc:spChg>
        <pc:spChg chg="add del">
          <ac:chgData name="Zahraa Abdallah" userId="b8a4eb0f-97a0-481d-a3a5-f761f05ca4ae" providerId="ADAL" clId="{3853F3D0-B886-AA40-BD5F-CC3E2DD3BB44}" dt="2023-05-30T11:59:21.887" v="49" actId="26606"/>
          <ac:spMkLst>
            <pc:docMk/>
            <pc:sldMk cId="3920407187" sldId="330"/>
            <ac:spMk id="10" creationId="{100EDD19-6802-4EC3-95CE-CFFAB042CFD6}"/>
          </ac:spMkLst>
        </pc:spChg>
        <pc:spChg chg="add del">
          <ac:chgData name="Zahraa Abdallah" userId="b8a4eb0f-97a0-481d-a3a5-f761f05ca4ae" providerId="ADAL" clId="{3853F3D0-B886-AA40-BD5F-CC3E2DD3BB44}" dt="2023-05-30T11:58:54.410" v="45" actId="26606"/>
          <ac:spMkLst>
            <pc:docMk/>
            <pc:sldMk cId="3920407187" sldId="330"/>
            <ac:spMk id="11" creationId="{8BB56887-D0D5-4F0C-9E19-7247EB83C8B7}"/>
          </ac:spMkLst>
        </pc:spChg>
        <pc:spChg chg="add del">
          <ac:chgData name="Zahraa Abdallah" userId="b8a4eb0f-97a0-481d-a3a5-f761f05ca4ae" providerId="ADAL" clId="{3853F3D0-B886-AA40-BD5F-CC3E2DD3BB44}" dt="2023-05-30T11:59:21.887" v="49" actId="26606"/>
          <ac:spMkLst>
            <pc:docMk/>
            <pc:sldMk cId="3920407187" sldId="330"/>
            <ac:spMk id="12" creationId="{DB17E863-922E-4C26-BD64-E8FD41D28661}"/>
          </ac:spMkLst>
        </pc:spChg>
        <pc:spChg chg="add del">
          <ac:chgData name="Zahraa Abdallah" userId="b8a4eb0f-97a0-481d-a3a5-f761f05ca4ae" providerId="ADAL" clId="{3853F3D0-B886-AA40-BD5F-CC3E2DD3BB44}" dt="2023-05-30T11:58:54.410" v="45" actId="26606"/>
          <ac:spMkLst>
            <pc:docMk/>
            <pc:sldMk cId="3920407187" sldId="330"/>
            <ac:spMk id="13" creationId="{081E4A58-353D-44AE-B2FC-2A74E2E400F7}"/>
          </ac:spMkLst>
        </pc:spChg>
        <pc:spChg chg="add del">
          <ac:chgData name="Zahraa Abdallah" userId="b8a4eb0f-97a0-481d-a3a5-f761f05ca4ae" providerId="ADAL" clId="{3853F3D0-B886-AA40-BD5F-CC3E2DD3BB44}" dt="2023-05-30T11:59:30.409" v="51" actId="26606"/>
          <ac:spMkLst>
            <pc:docMk/>
            <pc:sldMk cId="3920407187" sldId="330"/>
            <ac:spMk id="14" creationId="{955A2079-FA98-4876-80F0-72364A7D2EA4}"/>
          </ac:spMkLst>
        </pc:spChg>
        <pc:spChg chg="add">
          <ac:chgData name="Zahraa Abdallah" userId="b8a4eb0f-97a0-481d-a3a5-f761f05ca4ae" providerId="ADAL" clId="{3853F3D0-B886-AA40-BD5F-CC3E2DD3BB44}" dt="2023-05-30T11:59:35.105" v="52" actId="26606"/>
          <ac:spMkLst>
            <pc:docMk/>
            <pc:sldMk cId="3920407187" sldId="330"/>
            <ac:spMk id="16" creationId="{100EDD19-6802-4EC3-95CE-CFFAB042CFD6}"/>
          </ac:spMkLst>
        </pc:spChg>
        <pc:spChg chg="add">
          <ac:chgData name="Zahraa Abdallah" userId="b8a4eb0f-97a0-481d-a3a5-f761f05ca4ae" providerId="ADAL" clId="{3853F3D0-B886-AA40-BD5F-CC3E2DD3BB44}" dt="2023-05-30T11:59:35.105" v="52" actId="26606"/>
          <ac:spMkLst>
            <pc:docMk/>
            <pc:sldMk cId="3920407187" sldId="330"/>
            <ac:spMk id="17" creationId="{DB17E863-922E-4C26-BD64-E8FD41D28661}"/>
          </ac:spMkLst>
        </pc:spChg>
        <pc:graphicFrameChg chg="add del">
          <ac:chgData name="Zahraa Abdallah" userId="b8a4eb0f-97a0-481d-a3a5-f761f05ca4ae" providerId="ADAL" clId="{3853F3D0-B886-AA40-BD5F-CC3E2DD3BB44}" dt="2023-05-30T11:59:30.409" v="51" actId="26606"/>
          <ac:graphicFrameMkLst>
            <pc:docMk/>
            <pc:sldMk cId="3920407187" sldId="330"/>
            <ac:graphicFrameMk id="15" creationId="{493CFC9C-2B0B-CDBF-BBEC-BEF88A7A0B86}"/>
          </ac:graphicFrameMkLst>
        </pc:graphicFrameChg>
      </pc:sldChg>
      <pc:sldChg chg="addSp delSp modSp mod setBg">
        <pc:chgData name="Zahraa Abdallah" userId="b8a4eb0f-97a0-481d-a3a5-f761f05ca4ae" providerId="ADAL" clId="{3853F3D0-B886-AA40-BD5F-CC3E2DD3BB44}" dt="2023-05-30T11:58:06.722" v="40" actId="26606"/>
        <pc:sldMkLst>
          <pc:docMk/>
          <pc:sldMk cId="3028066040" sldId="334"/>
        </pc:sldMkLst>
        <pc:spChg chg="mod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2" creationId="{5F1A65F8-3E99-D14E-A2C5-BF5176FAF58C}"/>
          </ac:spMkLst>
        </pc:spChg>
        <pc:spChg chg="del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3" creationId="{18A47DA2-105D-81BD-D210-9119F163C20C}"/>
          </ac:spMkLst>
        </pc:spChg>
        <pc:spChg chg="mod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5" creationId="{49FE68D8-1342-8CB2-9482-CF45E5941756}"/>
          </ac:spMkLst>
        </pc:spChg>
        <pc:spChg chg="add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11" creationId="{53B021B3-DE93-4AB7-8A18-CF5F1CED88B8}"/>
          </ac:spMkLst>
        </pc:spChg>
        <pc:spChg chg="add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13" creationId="{52D502E5-F6B4-4D58-B4AE-FC466FF15EE8}"/>
          </ac:spMkLst>
        </pc:spChg>
        <pc:spChg chg="add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15" creationId="{9DECDBF4-02B6-4BB4-B65B-B8107AD6A9E8}"/>
          </ac:spMkLst>
        </pc:spChg>
        <pc:graphicFrameChg chg="add">
          <ac:chgData name="Zahraa Abdallah" userId="b8a4eb0f-97a0-481d-a3a5-f761f05ca4ae" providerId="ADAL" clId="{3853F3D0-B886-AA40-BD5F-CC3E2DD3BB44}" dt="2023-05-30T11:58:06.722" v="40" actId="26606"/>
          <ac:graphicFrameMkLst>
            <pc:docMk/>
            <pc:sldMk cId="3028066040" sldId="334"/>
            <ac:graphicFrameMk id="7" creationId="{54101483-D681-A517-513E-ED5E9794F7BF}"/>
          </ac:graphicFrameMkLst>
        </pc:graphicFrameChg>
      </pc:sldChg>
      <pc:sldChg chg="addSp delSp modSp mod setBg">
        <pc:chgData name="Zahraa Abdallah" userId="b8a4eb0f-97a0-481d-a3a5-f761f05ca4ae" providerId="ADAL" clId="{3853F3D0-B886-AA40-BD5F-CC3E2DD3BB44}" dt="2023-05-30T11:57:50.245" v="39" actId="26606"/>
        <pc:sldMkLst>
          <pc:docMk/>
          <pc:sldMk cId="1767542516" sldId="352"/>
        </pc:sldMkLst>
        <pc:spChg chg="mod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2" creationId="{5DB2DFFF-0A7B-DCDC-6302-E443366DF9D6}"/>
          </ac:spMkLst>
        </pc:spChg>
        <pc:spChg chg="del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3" creationId="{23DE5279-1724-DB25-21BE-663F1FF41F0D}"/>
          </ac:spMkLst>
        </pc:spChg>
        <pc:spChg chg="mod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5" creationId="{A55675D9-58C2-2144-B749-870DBD564F0F}"/>
          </ac:spMkLst>
        </pc:spChg>
        <pc:spChg chg="add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11" creationId="{53B021B3-DE93-4AB7-8A18-CF5F1CED88B8}"/>
          </ac:spMkLst>
        </pc:spChg>
        <pc:spChg chg="add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13" creationId="{52D502E5-F6B4-4D58-B4AE-FC466FF15EE8}"/>
          </ac:spMkLst>
        </pc:spChg>
        <pc:spChg chg="add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15" creationId="{9DECDBF4-02B6-4BB4-B65B-B8107AD6A9E8}"/>
          </ac:spMkLst>
        </pc:spChg>
        <pc:graphicFrameChg chg="add">
          <ac:chgData name="Zahraa Abdallah" userId="b8a4eb0f-97a0-481d-a3a5-f761f05ca4ae" providerId="ADAL" clId="{3853F3D0-B886-AA40-BD5F-CC3E2DD3BB44}" dt="2023-05-30T11:57:50.245" v="39" actId="26606"/>
          <ac:graphicFrameMkLst>
            <pc:docMk/>
            <pc:sldMk cId="1767542516" sldId="352"/>
            <ac:graphicFrameMk id="7" creationId="{F82917B8-F966-A014-A82A-DBD294A9E53E}"/>
          </ac:graphicFrameMkLst>
        </pc:graphicFrameChg>
      </pc:sldChg>
      <pc:sldChg chg="addSp delSp modSp mod">
        <pc:chgData name="Zahraa Abdallah" userId="b8a4eb0f-97a0-481d-a3a5-f761f05ca4ae" providerId="ADAL" clId="{3853F3D0-B886-AA40-BD5F-CC3E2DD3BB44}" dt="2023-05-30T11:56:36.179" v="31" actId="1076"/>
        <pc:sldMkLst>
          <pc:docMk/>
          <pc:sldMk cId="2491163291" sldId="353"/>
        </pc:sldMkLst>
        <pc:spChg chg="mod">
          <ac:chgData name="Zahraa Abdallah" userId="b8a4eb0f-97a0-481d-a3a5-f761f05ca4ae" providerId="ADAL" clId="{3853F3D0-B886-AA40-BD5F-CC3E2DD3BB44}" dt="2023-05-30T11:56:33.913" v="30" actId="1076"/>
          <ac:spMkLst>
            <pc:docMk/>
            <pc:sldMk cId="2491163291" sldId="353"/>
            <ac:spMk id="5" creationId="{7FF5E889-0ED4-5686-6A0D-2CD61180C904}"/>
          </ac:spMkLst>
        </pc:spChg>
        <pc:spChg chg="mod">
          <ac:chgData name="Zahraa Abdallah" userId="b8a4eb0f-97a0-481d-a3a5-f761f05ca4ae" providerId="ADAL" clId="{3853F3D0-B886-AA40-BD5F-CC3E2DD3BB44}" dt="2023-05-30T11:56:29.566" v="29" actId="1076"/>
          <ac:spMkLst>
            <pc:docMk/>
            <pc:sldMk cId="2491163291" sldId="353"/>
            <ac:spMk id="6" creationId="{3980385C-1B43-738E-D026-8B7F2DD4BCEE}"/>
          </ac:spMkLst>
        </pc:spChg>
        <pc:spChg chg="mod">
          <ac:chgData name="Zahraa Abdallah" userId="b8a4eb0f-97a0-481d-a3a5-f761f05ca4ae" providerId="ADAL" clId="{3853F3D0-B886-AA40-BD5F-CC3E2DD3BB44}" dt="2023-05-30T11:55:16.224" v="9" actId="1076"/>
          <ac:spMkLst>
            <pc:docMk/>
            <pc:sldMk cId="2491163291" sldId="353"/>
            <ac:spMk id="7" creationId="{158ACCFF-0D1C-E7B8-73B1-B4EE96F28116}"/>
          </ac:spMkLst>
        </pc:spChg>
        <pc:spChg chg="add del mod">
          <ac:chgData name="Zahraa Abdallah" userId="b8a4eb0f-97a0-481d-a3a5-f761f05ca4ae" providerId="ADAL" clId="{3853F3D0-B886-AA40-BD5F-CC3E2DD3BB44}" dt="2023-05-30T11:55:54.362" v="15"/>
          <ac:spMkLst>
            <pc:docMk/>
            <pc:sldMk cId="2491163291" sldId="353"/>
            <ac:spMk id="9" creationId="{78564D9C-061B-739E-E9CB-BBDF508C176B}"/>
          </ac:spMkLst>
        </pc:spChg>
        <pc:picChg chg="add mod">
          <ac:chgData name="Zahraa Abdallah" userId="b8a4eb0f-97a0-481d-a3a5-f761f05ca4ae" providerId="ADAL" clId="{3853F3D0-B886-AA40-BD5F-CC3E2DD3BB44}" dt="2023-05-30T11:56:26.264" v="28" actId="1076"/>
          <ac:picMkLst>
            <pc:docMk/>
            <pc:sldMk cId="2491163291" sldId="353"/>
            <ac:picMk id="3" creationId="{ED8F976D-290C-EC72-A5D3-3E050D24F33B}"/>
          </ac:picMkLst>
        </pc:picChg>
        <pc:picChg chg="add mod">
          <ac:chgData name="Zahraa Abdallah" userId="b8a4eb0f-97a0-481d-a3a5-f761f05ca4ae" providerId="ADAL" clId="{3853F3D0-B886-AA40-BD5F-CC3E2DD3BB44}" dt="2023-05-30T11:55:13.280" v="8" actId="1076"/>
          <ac:picMkLst>
            <pc:docMk/>
            <pc:sldMk cId="2491163291" sldId="353"/>
            <ac:picMk id="8" creationId="{44D820F2-DD73-C9B5-7B90-A036824B351F}"/>
          </ac:picMkLst>
        </pc:picChg>
        <pc:picChg chg="add mod modCrop">
          <ac:chgData name="Zahraa Abdallah" userId="b8a4eb0f-97a0-481d-a3a5-f761f05ca4ae" providerId="ADAL" clId="{3853F3D0-B886-AA40-BD5F-CC3E2DD3BB44}" dt="2023-05-30T11:56:36.179" v="31" actId="1076"/>
          <ac:picMkLst>
            <pc:docMk/>
            <pc:sldMk cId="2491163291" sldId="353"/>
            <ac:picMk id="11" creationId="{90D6C0DF-557B-423C-F40B-233B8E0CA921}"/>
          </ac:picMkLst>
        </pc:picChg>
        <pc:picChg chg="del mod">
          <ac:chgData name="Zahraa Abdallah" userId="b8a4eb0f-97a0-481d-a3a5-f761f05ca4ae" providerId="ADAL" clId="{3853F3D0-B886-AA40-BD5F-CC3E2DD3BB44}" dt="2023-05-30T11:55:38.861" v="14" actId="478"/>
          <ac:picMkLst>
            <pc:docMk/>
            <pc:sldMk cId="2491163291" sldId="353"/>
            <ac:picMk id="1026" creationId="{DA5458E4-B1B4-FF6D-F853-DAE270BC1878}"/>
          </ac:picMkLst>
        </pc:picChg>
      </pc:sldChg>
    </pc:docChg>
  </pc:docChgLst>
  <pc:docChgLst>
    <pc:chgData name="James Pope" userId="S::jp16127@bristol.ac.uk::ec8a066c-6e04-4c1c-be05-6b33d0ba9907" providerId="AD" clId="Web-{D0EA26C0-C0C5-C3AC-B2DC-23630D298BA7}"/>
    <pc:docChg chg="addSld modSld">
      <pc:chgData name="James Pope" userId="S::jp16127@bristol.ac.uk::ec8a066c-6e04-4c1c-be05-6b33d0ba9907" providerId="AD" clId="Web-{D0EA26C0-C0C5-C3AC-B2DC-23630D298BA7}" dt="2022-11-17T12:49:42.628" v="148" actId="20577"/>
      <pc:docMkLst>
        <pc:docMk/>
      </pc:docMkLst>
      <pc:sldChg chg="modSp add replId">
        <pc:chgData name="James Pope" userId="S::jp16127@bristol.ac.uk::ec8a066c-6e04-4c1c-be05-6b33d0ba9907" providerId="AD" clId="Web-{D0EA26C0-C0C5-C3AC-B2DC-23630D298BA7}" dt="2022-11-17T12:49:42.628" v="148" actId="20577"/>
        <pc:sldMkLst>
          <pc:docMk/>
          <pc:sldMk cId="3028066040" sldId="334"/>
        </pc:sldMkLst>
        <pc:spChg chg="mod">
          <ac:chgData name="James Pope" userId="S::jp16127@bristol.ac.uk::ec8a066c-6e04-4c1c-be05-6b33d0ba9907" providerId="AD" clId="Web-{D0EA26C0-C0C5-C3AC-B2DC-23630D298BA7}" dt="2022-11-17T12:44:58.778" v="2" actId="20577"/>
          <ac:spMkLst>
            <pc:docMk/>
            <pc:sldMk cId="3028066040" sldId="334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D0EA26C0-C0C5-C3AC-B2DC-23630D298BA7}" dt="2022-11-17T12:49:42.628" v="148" actId="20577"/>
          <ac:spMkLst>
            <pc:docMk/>
            <pc:sldMk cId="3028066040" sldId="334"/>
            <ac:spMk id="3" creationId="{18A47DA2-105D-81BD-D210-9119F163C20C}"/>
          </ac:spMkLst>
        </pc:spChg>
      </pc:sldChg>
    </pc:docChg>
  </pc:docChgLst>
  <pc:docChgLst>
    <pc:chgData name="James Pope" userId="S::jp16127@bristol.ac.uk::ec8a066c-6e04-4c1c-be05-6b33d0ba9907" providerId="AD" clId="Web-{C32A1FFD-B838-7D70-B43A-0072CA394272}"/>
    <pc:docChg chg="addSld delSld modSld">
      <pc:chgData name="James Pope" userId="S::jp16127@bristol.ac.uk::ec8a066c-6e04-4c1c-be05-6b33d0ba9907" providerId="AD" clId="Web-{C32A1FFD-B838-7D70-B43A-0072CA394272}" dt="2023-05-30T16:48:24.772" v="227" actId="20577"/>
      <pc:docMkLst>
        <pc:docMk/>
      </pc:docMkLst>
      <pc:sldChg chg="del">
        <pc:chgData name="James Pope" userId="S::jp16127@bristol.ac.uk::ec8a066c-6e04-4c1c-be05-6b33d0ba9907" providerId="AD" clId="Web-{C32A1FFD-B838-7D70-B43A-0072CA394272}" dt="2023-05-30T16:29:47.359" v="14"/>
        <pc:sldMkLst>
          <pc:docMk/>
          <pc:sldMk cId="4074567515" sldId="305"/>
        </pc:sldMkLst>
      </pc:sldChg>
      <pc:sldChg chg="modSp">
        <pc:chgData name="James Pope" userId="S::jp16127@bristol.ac.uk::ec8a066c-6e04-4c1c-be05-6b33d0ba9907" providerId="AD" clId="Web-{C32A1FFD-B838-7D70-B43A-0072CA394272}" dt="2023-05-30T16:47:33.437" v="219" actId="1076"/>
        <pc:sldMkLst>
          <pc:docMk/>
          <pc:sldMk cId="413428330" sldId="315"/>
        </pc:sldMkLst>
        <pc:spChg chg="mod">
          <ac:chgData name="James Pope" userId="S::jp16127@bristol.ac.uk::ec8a066c-6e04-4c1c-be05-6b33d0ba9907" providerId="AD" clId="Web-{C32A1FFD-B838-7D70-B43A-0072CA394272}" dt="2023-05-30T16:35:13.967" v="24" actId="14100"/>
          <ac:spMkLst>
            <pc:docMk/>
            <pc:sldMk cId="413428330" sldId="315"/>
            <ac:spMk id="2" creationId="{F8A683A8-FDB2-222B-E271-493C6646C6EE}"/>
          </ac:spMkLst>
        </pc:spChg>
        <pc:spChg chg="mod">
          <ac:chgData name="James Pope" userId="S::jp16127@bristol.ac.uk::ec8a066c-6e04-4c1c-be05-6b33d0ba9907" providerId="AD" clId="Web-{C32A1FFD-B838-7D70-B43A-0072CA394272}" dt="2023-05-30T16:47:33.437" v="219" actId="1076"/>
          <ac:spMkLst>
            <pc:docMk/>
            <pc:sldMk cId="413428330" sldId="315"/>
            <ac:spMk id="3" creationId="{B82F6AFB-A812-3556-6623-CEC5F1E9E386}"/>
          </ac:spMkLst>
        </pc:spChg>
      </pc:sldChg>
      <pc:sldChg chg="addSp delSp">
        <pc:chgData name="James Pope" userId="S::jp16127@bristol.ac.uk::ec8a066c-6e04-4c1c-be05-6b33d0ba9907" providerId="AD" clId="Web-{C32A1FFD-B838-7D70-B43A-0072CA394272}" dt="2023-05-30T16:46:03.826" v="213"/>
        <pc:sldMkLst>
          <pc:docMk/>
          <pc:sldMk cId="2835312025" sldId="317"/>
        </pc:sldMkLst>
        <pc:spChg chg="add del">
          <ac:chgData name="James Pope" userId="S::jp16127@bristol.ac.uk::ec8a066c-6e04-4c1c-be05-6b33d0ba9907" providerId="AD" clId="Web-{C32A1FFD-B838-7D70-B43A-0072CA394272}" dt="2023-05-30T16:46:03.826" v="213"/>
          <ac:spMkLst>
            <pc:docMk/>
            <pc:sldMk cId="2835312025" sldId="317"/>
            <ac:spMk id="6" creationId="{0AB59BB0-3DD3-ADDE-E12B-BC8D62A95B9A}"/>
          </ac:spMkLst>
        </pc:spChg>
      </pc:sldChg>
      <pc:sldChg chg="addSp delSp">
        <pc:chgData name="James Pope" userId="S::jp16127@bristol.ac.uk::ec8a066c-6e04-4c1c-be05-6b33d0ba9907" providerId="AD" clId="Web-{C32A1FFD-B838-7D70-B43A-0072CA394272}" dt="2023-05-30T16:46:15.545" v="215"/>
        <pc:sldMkLst>
          <pc:docMk/>
          <pc:sldMk cId="3550721887" sldId="318"/>
        </pc:sldMkLst>
        <pc:spChg chg="add del">
          <ac:chgData name="James Pope" userId="S::jp16127@bristol.ac.uk::ec8a066c-6e04-4c1c-be05-6b33d0ba9907" providerId="AD" clId="Web-{C32A1FFD-B838-7D70-B43A-0072CA394272}" dt="2023-05-30T16:46:15.545" v="215"/>
          <ac:spMkLst>
            <pc:docMk/>
            <pc:sldMk cId="3550721887" sldId="318"/>
            <ac:spMk id="6" creationId="{FABC3515-31C2-AAA3-2A83-ECA65712FA84}"/>
          </ac:spMkLst>
        </pc:spChg>
      </pc:sldChg>
      <pc:sldChg chg="addSp delSp">
        <pc:chgData name="James Pope" userId="S::jp16127@bristol.ac.uk::ec8a066c-6e04-4c1c-be05-6b33d0ba9907" providerId="AD" clId="Web-{C32A1FFD-B838-7D70-B43A-0072CA394272}" dt="2023-05-30T16:46:45.952" v="218"/>
        <pc:sldMkLst>
          <pc:docMk/>
          <pc:sldMk cId="890371618" sldId="319"/>
        </pc:sldMkLst>
        <pc:spChg chg="add del">
          <ac:chgData name="James Pope" userId="S::jp16127@bristol.ac.uk::ec8a066c-6e04-4c1c-be05-6b33d0ba9907" providerId="AD" clId="Web-{C32A1FFD-B838-7D70-B43A-0072CA394272}" dt="2023-05-30T16:46:45.952" v="218"/>
          <ac:spMkLst>
            <pc:docMk/>
            <pc:sldMk cId="890371618" sldId="319"/>
            <ac:spMk id="4" creationId="{FF1A77ED-777B-AF77-7C09-89D182FE7822}"/>
          </ac:spMkLst>
        </pc:spChg>
      </pc:sldChg>
      <pc:sldChg chg="del">
        <pc:chgData name="James Pope" userId="S::jp16127@bristol.ac.uk::ec8a066c-6e04-4c1c-be05-6b33d0ba9907" providerId="AD" clId="Web-{C32A1FFD-B838-7D70-B43A-0072CA394272}" dt="2023-05-30T16:29:47.359" v="15"/>
        <pc:sldMkLst>
          <pc:docMk/>
          <pc:sldMk cId="345017179" sldId="327"/>
        </pc:sldMkLst>
      </pc:sldChg>
      <pc:sldChg chg="del">
        <pc:chgData name="James Pope" userId="S::jp16127@bristol.ac.uk::ec8a066c-6e04-4c1c-be05-6b33d0ba9907" providerId="AD" clId="Web-{C32A1FFD-B838-7D70-B43A-0072CA394272}" dt="2023-05-30T16:29:47.359" v="12"/>
        <pc:sldMkLst>
          <pc:docMk/>
          <pc:sldMk cId="2928413096" sldId="329"/>
        </pc:sldMkLst>
      </pc:sldChg>
      <pc:sldChg chg="addSp delSp">
        <pc:chgData name="James Pope" userId="S::jp16127@bristol.ac.uk::ec8a066c-6e04-4c1c-be05-6b33d0ba9907" providerId="AD" clId="Web-{C32A1FFD-B838-7D70-B43A-0072CA394272}" dt="2023-05-30T16:46:09.982" v="214"/>
        <pc:sldMkLst>
          <pc:docMk/>
          <pc:sldMk cId="3920407187" sldId="330"/>
        </pc:sldMkLst>
        <pc:spChg chg="add del">
          <ac:chgData name="James Pope" userId="S::jp16127@bristol.ac.uk::ec8a066c-6e04-4c1c-be05-6b33d0ba9907" providerId="AD" clId="Web-{C32A1FFD-B838-7D70-B43A-0072CA394272}" dt="2023-05-30T16:46:09.982" v="214"/>
          <ac:spMkLst>
            <pc:docMk/>
            <pc:sldMk cId="3920407187" sldId="330"/>
            <ac:spMk id="6" creationId="{957161DB-FAF9-2340-83AB-E30BB3ECAC74}"/>
          </ac:spMkLst>
        </pc:spChg>
      </pc:sldChg>
      <pc:sldChg chg="del">
        <pc:chgData name="James Pope" userId="S::jp16127@bristol.ac.uk::ec8a066c-6e04-4c1c-be05-6b33d0ba9907" providerId="AD" clId="Web-{C32A1FFD-B838-7D70-B43A-0072CA394272}" dt="2023-05-30T16:29:47.359" v="11"/>
        <pc:sldMkLst>
          <pc:docMk/>
          <pc:sldMk cId="987244330" sldId="332"/>
        </pc:sldMkLst>
      </pc:sldChg>
      <pc:sldChg chg="addSp delSp">
        <pc:chgData name="James Pope" userId="S::jp16127@bristol.ac.uk::ec8a066c-6e04-4c1c-be05-6b33d0ba9907" providerId="AD" clId="Web-{C32A1FFD-B838-7D70-B43A-0072CA394272}" dt="2023-05-30T16:46:31.186" v="216"/>
        <pc:sldMkLst>
          <pc:docMk/>
          <pc:sldMk cId="3028066040" sldId="334"/>
        </pc:sldMkLst>
        <pc:spChg chg="add del">
          <ac:chgData name="James Pope" userId="S::jp16127@bristol.ac.uk::ec8a066c-6e04-4c1c-be05-6b33d0ba9907" providerId="AD" clId="Web-{C32A1FFD-B838-7D70-B43A-0072CA394272}" dt="2023-05-30T16:46:31.186" v="216"/>
          <ac:spMkLst>
            <pc:docMk/>
            <pc:sldMk cId="3028066040" sldId="334"/>
            <ac:spMk id="23" creationId="{6CADAFC1-0F83-690A-372C-3784EB3DAD21}"/>
          </ac:spMkLst>
        </pc:spChg>
      </pc:sldChg>
      <pc:sldChg chg="del">
        <pc:chgData name="James Pope" userId="S::jp16127@bristol.ac.uk::ec8a066c-6e04-4c1c-be05-6b33d0ba9907" providerId="AD" clId="Web-{C32A1FFD-B838-7D70-B43A-0072CA394272}" dt="2023-05-30T16:29:47.344" v="9"/>
        <pc:sldMkLst>
          <pc:docMk/>
          <pc:sldMk cId="2766482034" sldId="336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10"/>
        <pc:sldMkLst>
          <pc:docMk/>
          <pc:sldMk cId="578607452" sldId="337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8"/>
        <pc:sldMkLst>
          <pc:docMk/>
          <pc:sldMk cId="912992095" sldId="338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7"/>
        <pc:sldMkLst>
          <pc:docMk/>
          <pc:sldMk cId="2707314465" sldId="339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6"/>
        <pc:sldMkLst>
          <pc:docMk/>
          <pc:sldMk cId="2417173405" sldId="340"/>
        </pc:sldMkLst>
      </pc:sldChg>
      <pc:sldChg chg="del">
        <pc:chgData name="James Pope" userId="S::jp16127@bristol.ac.uk::ec8a066c-6e04-4c1c-be05-6b33d0ba9907" providerId="AD" clId="Web-{C32A1FFD-B838-7D70-B43A-0072CA394272}" dt="2023-05-30T16:29:47.328" v="2"/>
        <pc:sldMkLst>
          <pc:docMk/>
          <pc:sldMk cId="2769259511" sldId="341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5"/>
        <pc:sldMkLst>
          <pc:docMk/>
          <pc:sldMk cId="580547708" sldId="342"/>
        </pc:sldMkLst>
      </pc:sldChg>
      <pc:sldChg chg="del">
        <pc:chgData name="James Pope" userId="S::jp16127@bristol.ac.uk::ec8a066c-6e04-4c1c-be05-6b33d0ba9907" providerId="AD" clId="Web-{C32A1FFD-B838-7D70-B43A-0072CA394272}" dt="2023-05-30T16:29:47.359" v="13"/>
        <pc:sldMkLst>
          <pc:docMk/>
          <pc:sldMk cId="2250413141" sldId="344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3"/>
        <pc:sldMkLst>
          <pc:docMk/>
          <pc:sldMk cId="2809530649" sldId="345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4"/>
        <pc:sldMkLst>
          <pc:docMk/>
          <pc:sldMk cId="156494494" sldId="346"/>
        </pc:sldMkLst>
      </pc:sldChg>
      <pc:sldChg chg="del">
        <pc:chgData name="James Pope" userId="S::jp16127@bristol.ac.uk::ec8a066c-6e04-4c1c-be05-6b33d0ba9907" providerId="AD" clId="Web-{C32A1FFD-B838-7D70-B43A-0072CA394272}" dt="2023-05-30T16:29:47.328" v="1"/>
        <pc:sldMkLst>
          <pc:docMk/>
          <pc:sldMk cId="2147556779" sldId="347"/>
        </pc:sldMkLst>
      </pc:sldChg>
      <pc:sldChg chg="del">
        <pc:chgData name="James Pope" userId="S::jp16127@bristol.ac.uk::ec8a066c-6e04-4c1c-be05-6b33d0ba9907" providerId="AD" clId="Web-{C32A1FFD-B838-7D70-B43A-0072CA394272}" dt="2023-05-30T16:29:47.328" v="0"/>
        <pc:sldMkLst>
          <pc:docMk/>
          <pc:sldMk cId="3633296042" sldId="349"/>
        </pc:sldMkLst>
      </pc:sldChg>
      <pc:sldChg chg="addSp delSp">
        <pc:chgData name="James Pope" userId="S::jp16127@bristol.ac.uk::ec8a066c-6e04-4c1c-be05-6b33d0ba9907" providerId="AD" clId="Web-{C32A1FFD-B838-7D70-B43A-0072CA394272}" dt="2023-05-30T16:46:36.186" v="217"/>
        <pc:sldMkLst>
          <pc:docMk/>
          <pc:sldMk cId="1767542516" sldId="352"/>
        </pc:sldMkLst>
        <pc:spChg chg="add del">
          <ac:chgData name="James Pope" userId="S::jp16127@bristol.ac.uk::ec8a066c-6e04-4c1c-be05-6b33d0ba9907" providerId="AD" clId="Web-{C32A1FFD-B838-7D70-B43A-0072CA394272}" dt="2023-05-30T16:46:36.186" v="217"/>
          <ac:spMkLst>
            <pc:docMk/>
            <pc:sldMk cId="1767542516" sldId="352"/>
            <ac:spMk id="23" creationId="{16CE596C-4F89-E93A-6D1F-DA4DAAA7C39F}"/>
          </ac:spMkLst>
        </pc:spChg>
      </pc:sldChg>
      <pc:sldChg chg="modSp add replId">
        <pc:chgData name="James Pope" userId="S::jp16127@bristol.ac.uk::ec8a066c-6e04-4c1c-be05-6b33d0ba9907" providerId="AD" clId="Web-{C32A1FFD-B838-7D70-B43A-0072CA394272}" dt="2023-05-30T16:48:24.772" v="227" actId="20577"/>
        <pc:sldMkLst>
          <pc:docMk/>
          <pc:sldMk cId="2456201716" sldId="354"/>
        </pc:sldMkLst>
        <pc:spChg chg="mod">
          <ac:chgData name="James Pope" userId="S::jp16127@bristol.ac.uk::ec8a066c-6e04-4c1c-be05-6b33d0ba9907" providerId="AD" clId="Web-{C32A1FFD-B838-7D70-B43A-0072CA394272}" dt="2023-05-30T16:36:56.750" v="29" actId="20577"/>
          <ac:spMkLst>
            <pc:docMk/>
            <pc:sldMk cId="2456201716" sldId="354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C32A1FFD-B838-7D70-B43A-0072CA394272}" dt="2023-05-30T16:48:24.772" v="227" actId="20577"/>
          <ac:spMkLst>
            <pc:docMk/>
            <pc:sldMk cId="2456201716" sldId="354"/>
            <ac:spMk id="3" creationId="{18A47DA2-105D-81BD-D210-9119F163C20C}"/>
          </ac:spMkLst>
        </pc:spChg>
      </pc:sldChg>
    </pc:docChg>
  </pc:docChgLst>
  <pc:docChgLst>
    <pc:chgData name="James Pope" userId="S::jp16127@bristol.ac.uk::ec8a066c-6e04-4c1c-be05-6b33d0ba9907" providerId="AD" clId="Web-{C60271BF-7B2F-9B86-BD2A-9EB86AEA3F98}"/>
    <pc:docChg chg="modSld">
      <pc:chgData name="James Pope" userId="S::jp16127@bristol.ac.uk::ec8a066c-6e04-4c1c-be05-6b33d0ba9907" providerId="AD" clId="Web-{C60271BF-7B2F-9B86-BD2A-9EB86AEA3F98}" dt="2022-11-16T17:58:37.095" v="44" actId="1076"/>
      <pc:docMkLst>
        <pc:docMk/>
      </pc:docMkLst>
      <pc:sldChg chg="addSp delSp modSp">
        <pc:chgData name="James Pope" userId="S::jp16127@bristol.ac.uk::ec8a066c-6e04-4c1c-be05-6b33d0ba9907" providerId="AD" clId="Web-{C60271BF-7B2F-9B86-BD2A-9EB86AEA3F98}" dt="2022-11-16T17:56:41.931" v="28" actId="1076"/>
        <pc:sldMkLst>
          <pc:docMk/>
          <pc:sldMk cId="506603868" sldId="328"/>
        </pc:sldMkLst>
        <pc:spChg chg="del">
          <ac:chgData name="James Pope" userId="S::jp16127@bristol.ac.uk::ec8a066c-6e04-4c1c-be05-6b33d0ba9907" providerId="AD" clId="Web-{C60271BF-7B2F-9B86-BD2A-9EB86AEA3F98}" dt="2022-11-16T17:55:38.505" v="9"/>
          <ac:spMkLst>
            <pc:docMk/>
            <pc:sldMk cId="506603868" sldId="328"/>
            <ac:spMk id="64" creationId="{FF94F320-2B9F-2CCC-C088-82BC92B41E70}"/>
          </ac:spMkLst>
        </pc:spChg>
        <pc:grpChg chg="del">
          <ac:chgData name="James Pope" userId="S::jp16127@bristol.ac.uk::ec8a066c-6e04-4c1c-be05-6b33d0ba9907" providerId="AD" clId="Web-{C60271BF-7B2F-9B86-BD2A-9EB86AEA3F98}" dt="2022-11-16T17:55:34.676" v="7"/>
          <ac:grpSpMkLst>
            <pc:docMk/>
            <pc:sldMk cId="506603868" sldId="328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32.504" v="6" actId="1076"/>
          <ac:grpSpMkLst>
            <pc:docMk/>
            <pc:sldMk cId="506603868" sldId="328"/>
            <ac:grpSpMk id="25" creationId="{5C29824C-952E-0957-5B78-CEA171A5B6AB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02.834" v="16" actId="1076"/>
          <ac:grpSpMkLst>
            <pc:docMk/>
            <pc:sldMk cId="506603868" sldId="328"/>
            <ac:grpSpMk id="26" creationId="{9327872D-8FEF-4AF5-E79B-B11A870B39B6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59.897" v="15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35.989" v="8"/>
          <ac:grpSpMkLst>
            <pc:docMk/>
            <pc:sldMk cId="506603868" sldId="328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0.895" v="10"/>
          <ac:grpSpMkLst>
            <pc:docMk/>
            <pc:sldMk cId="506603868" sldId="328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1.989" v="11"/>
          <ac:grpSpMkLst>
            <pc:docMk/>
            <pc:sldMk cId="506603868" sldId="328"/>
            <ac:grpSpMk id="68" creationId="{9DA755F1-6FF3-241F-6950-87F7799297FE}"/>
          </ac:grpSpMkLst>
        </pc:grpChg>
        <pc:grpChg chg="del mod">
          <ac:chgData name="James Pope" userId="S::jp16127@bristol.ac.uk::ec8a066c-6e04-4c1c-be05-6b33d0ba9907" providerId="AD" clId="Web-{C60271BF-7B2F-9B86-BD2A-9EB86AEA3F98}" dt="2022-11-16T17:55:08.877" v="2"/>
          <ac:grpSpMkLst>
            <pc:docMk/>
            <pc:sldMk cId="506603868" sldId="328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5.488" v="4"/>
          <ac:grpSpMkLst>
            <pc:docMk/>
            <pc:sldMk cId="506603868" sldId="328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7.551" v="5"/>
          <ac:grpSpMkLst>
            <pc:docMk/>
            <pc:sldMk cId="506603868" sldId="328"/>
            <ac:grpSpMk id="97" creationId="{F95C445A-1B62-ECFB-BB88-678CE14FF3D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45" v="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77" v="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4.008" v="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41.931" v="28" actId="1076"/>
          <ac:grpSpMkLst>
            <pc:docMk/>
            <pc:sldMk cId="506603868" sldId="328"/>
            <ac:grpSpMk id="140" creationId="{EC01D85A-F76B-B6F2-E2A4-95548E977F35}"/>
          </ac:grpSpMkLst>
        </pc:grpChg>
        <pc:cxnChg chg="mod">
          <ac:chgData name="James Pope" userId="S::jp16127@bristol.ac.uk::ec8a066c-6e04-4c1c-be05-6b33d0ba9907" providerId="AD" clId="Web-{C60271BF-7B2F-9B86-BD2A-9EB86AEA3F98}" dt="2022-11-16T17:55:44.630" v="12"/>
          <ac:cxnSpMkLst>
            <pc:docMk/>
            <pc:sldMk cId="506603868" sldId="328"/>
            <ac:cxnSpMk id="32" creationId="{DCFF78F5-74BA-7CDA-BFA6-7E95DB0290A6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5:53.959" v="14"/>
          <ac:cxnSpMkLst>
            <pc:docMk/>
            <pc:sldMk cId="506603868" sldId="328"/>
            <ac:cxnSpMk id="78" creationId="{42539E2E-8D7F-CF54-7094-BD4968467CBF}"/>
          </ac:cxnSpMkLst>
        </pc:cxnChg>
        <pc:cxnChg chg="del">
          <ac:chgData name="James Pope" userId="S::jp16127@bristol.ac.uk::ec8a066c-6e04-4c1c-be05-6b33d0ba9907" providerId="AD" clId="Web-{C60271BF-7B2F-9B86-BD2A-9EB86AEA3F98}" dt="2022-11-16T17:55:03.299" v="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569" v="17"/>
          <ac:cxnSpMkLst>
            <pc:docMk/>
            <pc:sldMk cId="506603868" sldId="328"/>
            <ac:cxnSpMk id="126" creationId="{4D9A8506-9A49-A84C-1DCA-F5F3052C448C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32" v="18"/>
          <ac:cxnSpMkLst>
            <pc:docMk/>
            <pc:sldMk cId="506603868" sldId="328"/>
            <ac:cxnSpMk id="133" creationId="{8CD7C536-B559-4401-4862-CD9B820C9CF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79" v="19"/>
          <ac:cxnSpMkLst>
            <pc:docMk/>
            <pc:sldMk cId="506603868" sldId="328"/>
            <ac:cxnSpMk id="138" creationId="{BB2D2415-862C-E358-0FAC-E9A1327E689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28.102" v="26"/>
          <ac:cxnSpMkLst>
            <pc:docMk/>
            <pc:sldMk cId="506603868" sldId="328"/>
            <ac:cxnSpMk id="143" creationId="{EB78A6BD-A073-B579-09C1-74C2D6F5D74A}"/>
          </ac:cxnSpMkLst>
        </pc:cxnChg>
      </pc:sldChg>
      <pc:sldChg chg="modSp">
        <pc:chgData name="James Pope" userId="S::jp16127@bristol.ac.uk::ec8a066c-6e04-4c1c-be05-6b33d0ba9907" providerId="AD" clId="Web-{C60271BF-7B2F-9B86-BD2A-9EB86AEA3F98}" dt="2022-11-16T17:58:37.095" v="44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C60271BF-7B2F-9B86-BD2A-9EB86AEA3F98}" dt="2022-11-16T17:58:36.986" v="41" actId="1076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64" v="43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95" v="44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17" v="42" actId="1076"/>
          <ac:spMkLst>
            <pc:docMk/>
            <pc:sldMk cId="2928413096" sldId="329"/>
            <ac:spMk id="125" creationId="{839BA8C1-CCA7-8BA6-6305-2C9257E84021}"/>
          </ac:spMkLst>
        </pc:spChg>
      </pc:sldChg>
    </pc:docChg>
  </pc:docChgLst>
  <pc:docChgLst>
    <pc:chgData name="James Pope" userId="S::jp16127@bristol.ac.uk::ec8a066c-6e04-4c1c-be05-6b33d0ba9907" providerId="AD" clId="Web-{40E92315-B3EF-18B3-55B2-72FF69B5A1FD}"/>
    <pc:docChg chg="addSld modSld">
      <pc:chgData name="James Pope" userId="S::jp16127@bristol.ac.uk::ec8a066c-6e04-4c1c-be05-6b33d0ba9907" providerId="AD" clId="Web-{40E92315-B3EF-18B3-55B2-72FF69B5A1FD}" dt="2022-11-18T14:03:31.127" v="516" actId="20577"/>
      <pc:docMkLst>
        <pc:docMk/>
      </pc:docMkLst>
      <pc:sldChg chg="delSp modSp add replId">
        <pc:chgData name="James Pope" userId="S::jp16127@bristol.ac.uk::ec8a066c-6e04-4c1c-be05-6b33d0ba9907" providerId="AD" clId="Web-{40E92315-B3EF-18B3-55B2-72FF69B5A1FD}" dt="2022-11-18T14:03:31.127" v="516" actId="20577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40E92315-B3EF-18B3-55B2-72FF69B5A1FD}" dt="2022-11-18T13:24:43.187" v="10" actId="20577"/>
          <ac:spMkLst>
            <pc:docMk/>
            <pc:sldMk cId="580547708" sldId="342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40E92315-B3EF-18B3-55B2-72FF69B5A1FD}" dt="2022-11-18T13:46:07.160" v="326"/>
          <ac:spMkLst>
            <pc:docMk/>
            <pc:sldMk cId="580547708" sldId="342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40E92315-B3EF-18B3-55B2-72FF69B5A1FD}" dt="2022-11-18T14:03:31.127" v="516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40E92315-B3EF-18B3-55B2-72FF69B5A1FD}" dt="2022-11-18T13:50:53.825" v="495" actId="20577"/>
          <ac:spMkLst>
            <pc:docMk/>
            <pc:sldMk cId="580547708" sldId="342"/>
            <ac:spMk id="9" creationId="{2F4FE3E2-2F05-FC4B-5890-D332E28FBF17}"/>
          </ac:spMkLst>
        </pc:spChg>
      </pc:sldChg>
    </pc:docChg>
  </pc:docChgLst>
  <pc:docChgLst>
    <pc:chgData name="Zahraa Abdallah" userId="b8a4eb0f-97a0-481d-a3a5-f761f05ca4ae" providerId="ADAL" clId="{C59762A3-D375-0440-B9F4-4556D9A52CFE}"/>
    <pc:docChg chg="modSld">
      <pc:chgData name="Zahraa Abdallah" userId="b8a4eb0f-97a0-481d-a3a5-f761f05ca4ae" providerId="ADAL" clId="{C59762A3-D375-0440-B9F4-4556D9A52CFE}" dt="2022-09-16T13:34:24.495" v="26" actId="207"/>
      <pc:docMkLst>
        <pc:docMk/>
      </pc:docMkLst>
      <pc:sldChg chg="addSp modSp mod">
        <pc:chgData name="Zahraa Abdallah" userId="b8a4eb0f-97a0-481d-a3a5-f761f05ca4ae" providerId="ADAL" clId="{C59762A3-D375-0440-B9F4-4556D9A52CFE}" dt="2022-09-16T13:34:24.495" v="26" actId="207"/>
        <pc:sldMkLst>
          <pc:docMk/>
          <pc:sldMk cId="2908301897" sldId="256"/>
        </pc:sldMkLst>
        <pc:spChg chg="add mod">
          <ac:chgData name="Zahraa Abdallah" userId="b8a4eb0f-97a0-481d-a3a5-f761f05ca4ae" providerId="ADAL" clId="{C59762A3-D375-0440-B9F4-4556D9A52CFE}" dt="2022-09-16T13:34:24.495" v="26" actId="207"/>
          <ac:spMkLst>
            <pc:docMk/>
            <pc:sldMk cId="2908301897" sldId="256"/>
            <ac:spMk id="3" creationId="{E5D826FA-7A5C-A3FD-735D-3DDD41B7222E}"/>
          </ac:spMkLst>
        </pc:spChg>
      </pc:sldChg>
    </pc:docChg>
  </pc:docChgLst>
  <pc:docChgLst>
    <pc:chgData name="Efi Psomopoulou" userId="S::ln19592@bristol.ac.uk::578eef5b-bf7e-4a67-bf2b-ba89f4dc6c3f" providerId="AD" clId="Web-{449F3DD9-13F8-4FCE-8CA0-7FFF10FC5935}"/>
    <pc:docChg chg="modSld">
      <pc:chgData name="Efi Psomopoulou" userId="S::ln19592@bristol.ac.uk::578eef5b-bf7e-4a67-bf2b-ba89f4dc6c3f" providerId="AD" clId="Web-{449F3DD9-13F8-4FCE-8CA0-7FFF10FC5935}" dt="2023-05-30T12:25:44.213" v="3" actId="20577"/>
      <pc:docMkLst>
        <pc:docMk/>
      </pc:docMkLst>
      <pc:sldChg chg="modSp">
        <pc:chgData name="Efi Psomopoulou" userId="S::ln19592@bristol.ac.uk::578eef5b-bf7e-4a67-bf2b-ba89f4dc6c3f" providerId="AD" clId="Web-{449F3DD9-13F8-4FCE-8CA0-7FFF10FC5935}" dt="2023-05-30T12:25:44.213" v="3" actId="20577"/>
        <pc:sldMkLst>
          <pc:docMk/>
          <pc:sldMk cId="890371618" sldId="319"/>
        </pc:sldMkLst>
        <pc:spChg chg="mod">
          <ac:chgData name="Efi Psomopoulou" userId="S::ln19592@bristol.ac.uk::578eef5b-bf7e-4a67-bf2b-ba89f4dc6c3f" providerId="AD" clId="Web-{449F3DD9-13F8-4FCE-8CA0-7FFF10FC5935}" dt="2023-05-30T12:25:44.213" v="3" actId="20577"/>
          <ac:spMkLst>
            <pc:docMk/>
            <pc:sldMk cId="890371618" sldId="319"/>
            <ac:spMk id="21" creationId="{23DE5279-1724-DB25-21BE-663F1FF41F0D}"/>
          </ac:spMkLst>
        </pc:spChg>
      </pc:sldChg>
    </pc:docChg>
  </pc:docChgLst>
  <pc:docChgLst>
    <pc:chgData name="James Pope" userId="S::jp16127@bristol.ac.uk::ec8a066c-6e04-4c1c-be05-6b33d0ba9907" providerId="AD" clId="Web-{40F052E7-24B8-A589-4055-D2B3A683AC52}"/>
    <pc:docChg chg="modSld">
      <pc:chgData name="James Pope" userId="S::jp16127@bristol.ac.uk::ec8a066c-6e04-4c1c-be05-6b33d0ba9907" providerId="AD" clId="Web-{40F052E7-24B8-A589-4055-D2B3A683AC52}" dt="2022-11-20T14:36:43.341" v="0" actId="20577"/>
      <pc:docMkLst>
        <pc:docMk/>
      </pc:docMkLst>
      <pc:sldChg chg="modSp">
        <pc:chgData name="James Pope" userId="S::jp16127@bristol.ac.uk::ec8a066c-6e04-4c1c-be05-6b33d0ba9907" providerId="AD" clId="Web-{40F052E7-24B8-A589-4055-D2B3A683AC52}" dt="2022-11-20T14:36:43.341" v="0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40F052E7-24B8-A589-4055-D2B3A683AC52}" dt="2022-11-20T14:36:43.341" v="0" actId="20577"/>
          <ac:spMkLst>
            <pc:docMk/>
            <pc:sldMk cId="936514359" sldId="343"/>
            <ac:spMk id="5" creationId="{8B6BA857-9B16-3432-E253-3A3DBEE36F13}"/>
          </ac:spMkLst>
        </pc:spChg>
      </pc:sldChg>
    </pc:docChg>
  </pc:docChgLst>
  <pc:docChgLst>
    <pc:chgData name="James Pope" userId="S::jp16127@bristol.ac.uk::ec8a066c-6e04-4c1c-be05-6b33d0ba9907" providerId="AD" clId="Web-{2FCA0A49-DF72-B91A-1242-DB16137DE687}"/>
    <pc:docChg chg="modSld">
      <pc:chgData name="James Pope" userId="S::jp16127@bristol.ac.uk::ec8a066c-6e04-4c1c-be05-6b33d0ba9907" providerId="AD" clId="Web-{2FCA0A49-DF72-B91A-1242-DB16137DE687}" dt="2022-11-21T10:00:14.676" v="45"/>
      <pc:docMkLst>
        <pc:docMk/>
      </pc:docMkLst>
      <pc:sldChg chg="modSp">
        <pc:chgData name="James Pope" userId="S::jp16127@bristol.ac.uk::ec8a066c-6e04-4c1c-be05-6b33d0ba9907" providerId="AD" clId="Web-{2FCA0A49-DF72-B91A-1242-DB16137DE687}" dt="2022-11-21T10:00:14.676" v="45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2FCA0A49-DF72-B91A-1242-DB16137DE687}" dt="2022-11-21T10:00:14.676" v="45"/>
          <ac:spMkLst>
            <pc:docMk/>
            <pc:sldMk cId="2928413096" sldId="329"/>
            <ac:spMk id="3" creationId="{E5AB0139-2E1E-B445-54F5-C4F78BCFEF0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10:00:04.988" v="44"/>
        <pc:sldMkLst>
          <pc:docMk/>
          <pc:sldMk cId="578607452" sldId="337"/>
        </pc:sldMkLst>
        <pc:spChg chg="mod">
          <ac:chgData name="James Pope" userId="S::jp16127@bristol.ac.uk::ec8a066c-6e04-4c1c-be05-6b33d0ba9907" providerId="AD" clId="Web-{2FCA0A49-DF72-B91A-1242-DB16137DE687}" dt="2022-11-21T09:59:55.206" v="43"/>
          <ac:spMkLst>
            <pc:docMk/>
            <pc:sldMk cId="578607452" sldId="337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10:00:04.988" v="44"/>
          <ac:spMkLst>
            <pc:docMk/>
            <pc:sldMk cId="578607452" sldId="337"/>
            <ac:spMk id="42" creationId="{B7C84B51-6C63-381B-B475-18FB0D3E722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9:16.174" v="38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2FCA0A49-DF72-B91A-1242-DB16137DE687}" dt="2022-11-21T09:59:10.720" v="37"/>
          <ac:spMkLst>
            <pc:docMk/>
            <pc:sldMk cId="912992095" sldId="338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09:59:16.174" v="38"/>
          <ac:spMkLst>
            <pc:docMk/>
            <pc:sldMk cId="912992095" sldId="338"/>
            <ac:spMk id="42" creationId="{B7C84B51-6C63-381B-B475-18FB0D3E722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8:54.845" v="36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2FCA0A49-DF72-B91A-1242-DB16137DE687}" dt="2022-11-21T09:56:37.011" v="0"/>
          <ac:spMkLst>
            <pc:docMk/>
            <pc:sldMk cId="2707314465" sldId="339"/>
            <ac:spMk id="3" creationId="{145DADB7-3078-1A0F-D3E0-EF4F03048C41}"/>
          </ac:spMkLst>
        </pc:spChg>
        <pc:spChg chg="mod">
          <ac:chgData name="James Pope" userId="S::jp16127@bristol.ac.uk::ec8a066c-6e04-4c1c-be05-6b33d0ba9907" providerId="AD" clId="Web-{2FCA0A49-DF72-B91A-1242-DB16137DE687}" dt="2022-11-21T09:58:54.845" v="36" actId="1076"/>
          <ac:spMkLst>
            <pc:docMk/>
            <pc:sldMk cId="2707314465" sldId="339"/>
            <ac:spMk id="12" creationId="{3662F743-94BF-9308-C4E6-58A413C8B219}"/>
          </ac:spMkLst>
        </pc:spChg>
        <pc:spChg chg="mod">
          <ac:chgData name="James Pope" userId="S::jp16127@bristol.ac.uk::ec8a066c-6e04-4c1c-be05-6b33d0ba9907" providerId="AD" clId="Web-{2FCA0A49-DF72-B91A-1242-DB16137DE687}" dt="2022-11-21T09:56:53.355" v="1"/>
          <ac:spMkLst>
            <pc:docMk/>
            <pc:sldMk cId="2707314465" sldId="339"/>
            <ac:spMk id="16" creationId="{F602CCCD-EE57-52D9-DAF8-0AE0E9F37850}"/>
          </ac:spMkLst>
        </pc:spChg>
        <pc:spChg chg="mod">
          <ac:chgData name="James Pope" userId="S::jp16127@bristol.ac.uk::ec8a066c-6e04-4c1c-be05-6b33d0ba9907" providerId="AD" clId="Web-{2FCA0A49-DF72-B91A-1242-DB16137DE687}" dt="2022-11-21T09:58:38.297" v="31" actId="20577"/>
          <ac:spMkLst>
            <pc:docMk/>
            <pc:sldMk cId="2707314465" sldId="339"/>
            <ac:spMk id="20" creationId="{E2CEFC5E-E8C6-E6FE-AF43-F56775F73448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9:44.831" v="42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2FCA0A49-DF72-B91A-1242-DB16137DE687}" dt="2022-11-21T09:59:33.080" v="40"/>
          <ac:spMkLst>
            <pc:docMk/>
            <pc:sldMk cId="156494494" sldId="346"/>
            <ac:spMk id="19" creationId="{C21AFF48-B607-2FFD-8C38-38B85B7A9CE9}"/>
          </ac:spMkLst>
        </pc:spChg>
        <pc:spChg chg="mod">
          <ac:chgData name="James Pope" userId="S::jp16127@bristol.ac.uk::ec8a066c-6e04-4c1c-be05-6b33d0ba9907" providerId="AD" clId="Web-{2FCA0A49-DF72-B91A-1242-DB16137DE687}" dt="2022-11-21T09:59:44.831" v="42"/>
          <ac:spMkLst>
            <pc:docMk/>
            <pc:sldMk cId="156494494" sldId="346"/>
            <ac:spMk id="25" creationId="{7ADB443F-C650-F6EF-DA2D-698452122848}"/>
          </ac:spMkLst>
        </pc:spChg>
        <pc:spChg chg="mod">
          <ac:chgData name="James Pope" userId="S::jp16127@bristol.ac.uk::ec8a066c-6e04-4c1c-be05-6b33d0ba9907" providerId="AD" clId="Web-{2FCA0A49-DF72-B91A-1242-DB16137DE687}" dt="2022-11-21T09:59:26.690" v="39"/>
          <ac:spMkLst>
            <pc:docMk/>
            <pc:sldMk cId="156494494" sldId="346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09:59:40.393" v="41"/>
          <ac:spMkLst>
            <pc:docMk/>
            <pc:sldMk cId="156494494" sldId="346"/>
            <ac:spMk id="42" creationId="{B7C84B51-6C63-381B-B475-18FB0D3E7221}"/>
          </ac:spMkLst>
        </pc:spChg>
      </pc:sldChg>
    </pc:docChg>
  </pc:docChgLst>
  <pc:docChgLst>
    <pc:chgData name="James Pope" userId="S::jp16127@bristol.ac.uk::ec8a066c-6e04-4c1c-be05-6b33d0ba9907" providerId="AD" clId="Web-{67CF8046-9936-B54C-2147-5A23DF459940}"/>
    <pc:docChg chg="modSld">
      <pc:chgData name="James Pope" userId="S::jp16127@bristol.ac.uk::ec8a066c-6e04-4c1c-be05-6b33d0ba9907" providerId="AD" clId="Web-{67CF8046-9936-B54C-2147-5A23DF459940}" dt="2022-11-17T00:53:41.126" v="688" actId="1076"/>
      <pc:docMkLst>
        <pc:docMk/>
      </pc:docMkLst>
      <pc:sldChg chg="addSp delSp modSp">
        <pc:chgData name="James Pope" userId="S::jp16127@bristol.ac.uk::ec8a066c-6e04-4c1c-be05-6b33d0ba9907" providerId="AD" clId="Web-{67CF8046-9936-B54C-2147-5A23DF459940}" dt="2022-11-17T00:53:41.126" v="688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67CF8046-9936-B54C-2147-5A23DF459940}" dt="2022-11-17T00:39:07.324" v="559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32" v="578" actId="1076"/>
          <ac:spMkLst>
            <pc:docMk/>
            <pc:sldMk cId="506603868" sldId="328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63" v="579" actId="1076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67CF8046-9936-B54C-2147-5A23DF459940}" dt="2022-11-17T00:44:00.820" v="628" actId="1076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79" v="580" actId="1076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10" v="581" actId="1076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67CF8046-9936-B54C-2147-5A23DF459940}" dt="2022-11-17T00:43:55.664" v="627" actId="1076"/>
          <ac:spMkLst>
            <pc:docMk/>
            <pc:sldMk cId="506603868" sldId="328"/>
            <ac:spMk id="10" creationId="{4C3B4BDA-0CEE-3935-6817-0CE99E4547F3}"/>
          </ac:spMkLst>
        </pc:spChg>
        <pc:spChg chg="add mod">
          <ac:chgData name="James Pope" userId="S::jp16127@bristol.ac.uk::ec8a066c-6e04-4c1c-be05-6b33d0ba9907" providerId="AD" clId="Web-{67CF8046-9936-B54C-2147-5A23DF459940}" dt="2022-11-17T00:46:22.795" v="664" actId="20577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67CF8046-9936-B54C-2147-5A23DF459940}" dt="2022-11-17T00:53:41.126" v="688" actId="1076"/>
          <ac:spMkLst>
            <pc:docMk/>
            <pc:sldMk cId="506603868" sldId="328"/>
            <ac:spMk id="12" creationId="{8CB89D39-C5C3-D7A9-3F15-071041C88309}"/>
          </ac:spMkLst>
        </pc:spChg>
        <pc:spChg chg="del mod">
          <ac:chgData name="James Pope" userId="S::jp16127@bristol.ac.uk::ec8a066c-6e04-4c1c-be05-6b33d0ba9907" providerId="AD" clId="Web-{67CF8046-9936-B54C-2147-5A23DF459940}" dt="2022-11-17T00:28:55.220" v="439"/>
          <ac:spMkLst>
            <pc:docMk/>
            <pc:sldMk cId="506603868" sldId="328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57" v="583" actId="1076"/>
          <ac:spMkLst>
            <pc:docMk/>
            <pc:sldMk cId="506603868" sldId="328"/>
            <ac:spMk id="28" creationId="{24FB98C6-A034-31BB-346E-E54D57D724CA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3:18.231" v="488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538" v="615" actId="1076"/>
          <ac:spMkLst>
            <pc:docMk/>
            <pc:sldMk cId="506603868" sldId="328"/>
            <ac:spMk id="33" creationId="{2B54A164-1D64-BFCD-F7F0-4E2079778622}"/>
          </ac:spMkLst>
        </pc:spChg>
        <pc:spChg chg="mod">
          <ac:chgData name="James Pope" userId="S::jp16127@bristol.ac.uk::ec8a066c-6e04-4c1c-be05-6b33d0ba9907" providerId="AD" clId="Web-{67CF8046-9936-B54C-2147-5A23DF459940}" dt="2022-11-17T00:53:29.782" v="687" actId="20577"/>
          <ac:spMkLst>
            <pc:docMk/>
            <pc:sldMk cId="506603868" sldId="328"/>
            <ac:spMk id="35" creationId="{A384DDF9-AADA-060A-1A41-9014F92ACA50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5:27.642" v="503" actId="20577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01" v="577" actId="1076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67CF8046-9936-B54C-2147-5A23DF459940}" dt="2022-11-17T00:36:55.599" v="531" actId="14100"/>
          <ac:spMkLst>
            <pc:docMk/>
            <pc:sldMk cId="506603868" sldId="328"/>
            <ac:spMk id="55" creationId="{392C9098-7420-7D79-0655-6C240156C61B}"/>
          </ac:spMkLst>
        </pc:spChg>
        <pc:spChg chg="mod">
          <ac:chgData name="James Pope" userId="S::jp16127@bristol.ac.uk::ec8a066c-6e04-4c1c-be05-6b33d0ba9907" providerId="AD" clId="Web-{67CF8046-9936-B54C-2147-5A23DF459940}" dt="2022-11-17T00:47:32.251" v="669" actId="1076"/>
          <ac:spMkLst>
            <pc:docMk/>
            <pc:sldMk cId="506603868" sldId="328"/>
            <ac:spMk id="56" creationId="{DF1239FD-924F-8549-CEA7-0407C54CBDBF}"/>
          </ac:spMkLst>
        </pc:spChg>
        <pc:spChg chg="mod">
          <ac:chgData name="James Pope" userId="S::jp16127@bristol.ac.uk::ec8a066c-6e04-4c1c-be05-6b33d0ba9907" providerId="AD" clId="Web-{67CF8046-9936-B54C-2147-5A23DF459940}" dt="2022-11-17T00:36:30.958" v="524" actId="20577"/>
          <ac:spMkLst>
            <pc:docMk/>
            <pc:sldMk cId="506603868" sldId="328"/>
            <ac:spMk id="59" creationId="{E9B2E101-4E1A-D445-A5CA-CDBACA34642C}"/>
          </ac:spMkLst>
        </pc:spChg>
        <pc:spChg chg="mod">
          <ac:chgData name="James Pope" userId="S::jp16127@bristol.ac.uk::ec8a066c-6e04-4c1c-be05-6b33d0ba9907" providerId="AD" clId="Web-{67CF8046-9936-B54C-2147-5A23DF459940}" dt="2022-11-17T00:36:33.083" v="525" actId="20577"/>
          <ac:spMkLst>
            <pc:docMk/>
            <pc:sldMk cId="506603868" sldId="328"/>
            <ac:spMk id="63" creationId="{B191FCED-F967-1D78-7703-B47BB1495BEB}"/>
          </ac:spMkLst>
        </pc:spChg>
        <pc:spChg chg="mod">
          <ac:chgData name="James Pope" userId="S::jp16127@bristol.ac.uk::ec8a066c-6e04-4c1c-be05-6b33d0ba9907" providerId="AD" clId="Web-{67CF8046-9936-B54C-2147-5A23DF459940}" dt="2022-11-17T00:36:34.489" v="527" actId="20577"/>
          <ac:spMkLst>
            <pc:docMk/>
            <pc:sldMk cId="506603868" sldId="328"/>
            <ac:spMk id="67" creationId="{4AF07CE5-9805-B04D-2B33-95E8B988FE8F}"/>
          </ac:spMkLst>
        </pc:spChg>
        <pc:spChg chg="add mod">
          <ac:chgData name="James Pope" userId="S::jp16127@bristol.ac.uk::ec8a066c-6e04-4c1c-be05-6b33d0ba9907" providerId="AD" clId="Web-{67CF8046-9936-B54C-2147-5A23DF459940}" dt="2022-11-17T00:53:09.218" v="681" actId="20577"/>
          <ac:spMkLst>
            <pc:docMk/>
            <pc:sldMk cId="506603868" sldId="328"/>
            <ac:spMk id="69" creationId="{DB812E21-9188-82D1-30B3-76977427F5E4}"/>
          </ac:spMkLst>
        </pc:spChg>
        <pc:spChg chg="add mod">
          <ac:chgData name="James Pope" userId="S::jp16127@bristol.ac.uk::ec8a066c-6e04-4c1c-be05-6b33d0ba9907" providerId="AD" clId="Web-{67CF8046-9936-B54C-2147-5A23DF459940}" dt="2022-11-17T00:48:09.752" v="678" actId="20577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054" v="595" actId="1076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67CF8046-9936-B54C-2147-5A23DF459940}" dt="2022-11-17T00:53:20.703" v="684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67CF8046-9936-B54C-2147-5A23DF459940}" dt="2022-11-17T00:47:37.892" v="673" actId="1076"/>
          <ac:spMkLst>
            <pc:docMk/>
            <pc:sldMk cId="506603868" sldId="328"/>
            <ac:spMk id="127" creationId="{29C8F891-AD8D-8E61-8067-4F1E8E07CE5B}"/>
          </ac:spMkLst>
        </pc:spChg>
        <pc:spChg chg="add del mod">
          <ac:chgData name="James Pope" userId="S::jp16127@bristol.ac.uk::ec8a066c-6e04-4c1c-be05-6b33d0ba9907" providerId="AD" clId="Web-{67CF8046-9936-B54C-2147-5A23DF459940}" dt="2022-11-17T00:47:32.360" v="672" actId="1076"/>
          <ac:spMkLst>
            <pc:docMk/>
            <pc:sldMk cId="506603868" sldId="328"/>
            <ac:spMk id="128" creationId="{E83298C5-3253-2646-1351-25E0C0EAE909}"/>
          </ac:spMkLst>
        </pc:spChg>
        <pc:grpChg chg="add mod ord">
          <ac:chgData name="James Pope" userId="S::jp16127@bristol.ac.uk::ec8a066c-6e04-4c1c-be05-6b33d0ba9907" providerId="AD" clId="Web-{67CF8046-9936-B54C-2147-5A23DF459940}" dt="2022-11-17T00:34:47.719" v="498" actId="1076"/>
          <ac:grpSpMkLst>
            <pc:docMk/>
            <pc:sldMk cId="506603868" sldId="328"/>
            <ac:grpSpMk id="13" creationId="{B98924A7-A8D0-AFE7-5386-5B0FE2BCB8A6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5:42.987" v="507" actId="1076"/>
          <ac:grpSpMkLst>
            <pc:docMk/>
            <pc:sldMk cId="506603868" sldId="328"/>
            <ac:grpSpMk id="22" creationId="{DC91180E-08E3-F968-C0F2-28F54103C795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679" v="620" actId="1076"/>
          <ac:grpSpMkLst>
            <pc:docMk/>
            <pc:sldMk cId="506603868" sldId="328"/>
            <ac:grpSpMk id="25" creationId="{5C29824C-952E-0957-5B78-CEA171A5B6A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10" v="621" actId="1076"/>
          <ac:grpSpMkLst>
            <pc:docMk/>
            <pc:sldMk cId="506603868" sldId="328"/>
            <ac:grpSpMk id="26" creationId="{9327872D-8FEF-4AF5-E79B-B11A870B39B6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57" v="622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2:02.212" v="481"/>
          <ac:grpSpMkLst>
            <pc:docMk/>
            <pc:sldMk cId="506603868" sldId="328"/>
            <ac:grpSpMk id="38" creationId="{0650ABBE-B6A8-5ADB-92A5-F4E9EFF81F14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1"/>
          <ac:grpSpMkLst>
            <pc:docMk/>
            <pc:sldMk cId="506603868" sldId="328"/>
            <ac:grpSpMk id="39" creationId="{2FF2C444-C39D-55C2-A78D-AC03C85126CA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0"/>
          <ac:grpSpMkLst>
            <pc:docMk/>
            <pc:sldMk cId="506603868" sldId="328"/>
            <ac:grpSpMk id="43" creationId="{85C8D724-84F3-9769-A92D-B9018CDFA4CB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39"/>
          <ac:grpSpMkLst>
            <pc:docMk/>
            <pc:sldMk cId="506603868" sldId="328"/>
            <ac:grpSpMk id="50" creationId="{49BEF1A4-4732-4F63-F972-BE76A8D231CE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02.722" v="517" actId="1076"/>
          <ac:grpSpMkLst>
            <pc:docMk/>
            <pc:sldMk cId="506603868" sldId="328"/>
            <ac:grpSpMk id="61" creationId="{43C9AAF6-CC9F-8F7E-8E06-6652D66CF5AB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12.222" v="521" actId="1076"/>
          <ac:grpSpMkLst>
            <pc:docMk/>
            <pc:sldMk cId="506603868" sldId="328"/>
            <ac:grpSpMk id="65" creationId="{DC7C31AB-1944-0CFD-4B67-39402AA160DA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47:32.329" v="671" actId="1076"/>
          <ac:grpSpMkLst>
            <pc:docMk/>
            <pc:sldMk cId="506603868" sldId="328"/>
            <ac:grpSpMk id="68" creationId="{FAECA994-68F9-6B8B-AA90-F86345FDB84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88" v="6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19" v="6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51" v="6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82" v="626" actId="1076"/>
          <ac:grpSpMkLst>
            <pc:docMk/>
            <pc:sldMk cId="506603868" sldId="328"/>
            <ac:grpSpMk id="140" creationId="{EC01D85A-F76B-B6F2-E2A4-95548E977F35}"/>
          </ac:grpSpMkLst>
        </pc:grpChg>
        <pc:graphicFrameChg chg="add mod modGraphic">
          <ac:chgData name="James Pope" userId="S::jp16127@bristol.ac.uk::ec8a066c-6e04-4c1c-be05-6b33d0ba9907" providerId="AD" clId="Web-{67CF8046-9936-B54C-2147-5A23DF459940}" dt="2022-11-17T00:47:32.282" v="670" actId="1076"/>
          <ac:graphicFrameMkLst>
            <pc:docMk/>
            <pc:sldMk cId="506603868" sldId="328"/>
            <ac:graphicFrameMk id="6" creationId="{65625996-AE32-8AC8-AA6B-BA3525B9C40D}"/>
          </ac:graphicFrameMkLst>
        </pc:graphicFrameChg>
        <pc:cxnChg chg="add mod">
          <ac:chgData name="James Pope" userId="S::jp16127@bristol.ac.uk::ec8a066c-6e04-4c1c-be05-6b33d0ba9907" providerId="AD" clId="Web-{67CF8046-9936-B54C-2147-5A23DF459940}" dt="2022-11-17T00:36:20.879" v="522" actId="1076"/>
          <ac:cxnSpMkLst>
            <pc:docMk/>
            <pc:sldMk cId="506603868" sldId="328"/>
            <ac:cxnSpMk id="14" creationId="{35C397E7-B5F6-5C96-E178-7F8EA011B91C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5:42.956" v="506" actId="1076"/>
          <ac:cxnSpMkLst>
            <pc:docMk/>
            <pc:sldMk cId="506603868" sldId="328"/>
            <ac:cxnSpMk id="15" creationId="{D7B5C0B6-3556-6DDB-CDF8-D2C1B608F30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41" v="582" actId="1076"/>
          <ac:cxnSpMkLst>
            <pc:docMk/>
            <pc:sldMk cId="506603868" sldId="328"/>
            <ac:cxnSpMk id="18" creationId="{48E94DB5-CDC2-B2AB-F9FE-825BAFA7B8AC}"/>
          </ac:cxnSpMkLst>
        </pc:cxnChg>
        <pc:cxnChg chg="mod topLvl">
          <ac:chgData name="James Pope" userId="S::jp16127@bristol.ac.uk::ec8a066c-6e04-4c1c-be05-6b33d0ba9907" providerId="AD" clId="Web-{67CF8046-9936-B54C-2147-5A23DF459940}" dt="2022-11-17T00:35:09.454" v="502" actId="1076"/>
          <ac:cxnSpMkLst>
            <pc:docMk/>
            <pc:sldMk cId="506603868" sldId="328"/>
            <ac:cxnSpMk id="19" creationId="{97FAEFD3-11F8-9F8C-FAFA-F285A7099C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88" v="584" actId="1076"/>
          <ac:cxnSpMkLst>
            <pc:docMk/>
            <pc:sldMk cId="506603868" sldId="328"/>
            <ac:cxnSpMk id="45" creationId="{8CCBFD17-80B1-DC37-A6E7-8077BCC88B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04" v="585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02.691" v="516" actId="1076"/>
          <ac:cxnSpMkLst>
            <pc:docMk/>
            <pc:sldMk cId="506603868" sldId="328"/>
            <ac:cxnSpMk id="60" creationId="{E13EC91B-9A4D-8777-500B-9C1FD28EAC4B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12.191" v="520" actId="1076"/>
          <ac:cxnSpMkLst>
            <pc:docMk/>
            <pc:sldMk cId="506603868" sldId="328"/>
            <ac:cxnSpMk id="64" creationId="{BD42FDB6-5015-3A2E-7DA8-2E487AD1610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35" v="586" actId="1076"/>
          <ac:cxnSpMkLst>
            <pc:docMk/>
            <pc:sldMk cId="506603868" sldId="328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66" v="587" actId="1076"/>
          <ac:cxnSpMkLst>
            <pc:docMk/>
            <pc:sldMk cId="506603868" sldId="328"/>
            <ac:cxnSpMk id="75" creationId="{A605B9E9-7B9B-83D8-3134-5940C7FA0B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82" v="588" actId="1076"/>
          <ac:cxnSpMkLst>
            <pc:docMk/>
            <pc:sldMk cId="506603868" sldId="328"/>
            <ac:cxnSpMk id="76" creationId="{B9C47323-DBF9-427F-F568-7C8D3B0ACD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13" v="589" actId="1076"/>
          <ac:cxnSpMkLst>
            <pc:docMk/>
            <pc:sldMk cId="506603868" sldId="328"/>
            <ac:cxnSpMk id="77" creationId="{C926A524-DFC7-3387-F773-0A346BA581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29" v="590" actId="1076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60" v="591" actId="1076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76" v="592" actId="1076"/>
          <ac:cxnSpMkLst>
            <pc:docMk/>
            <pc:sldMk cId="506603868" sldId="328"/>
            <ac:cxnSpMk id="81" creationId="{668AEC46-2F2A-D446-BABB-5F241629FF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07" v="593" actId="1076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38" v="594" actId="1076"/>
          <ac:cxnSpMkLst>
            <pc:docMk/>
            <pc:sldMk cId="506603868" sldId="328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67CF8046-9936-B54C-2147-5A23DF459940}" dt="2022-11-17T00:32:13.009" v="483"/>
          <ac:cxnSpMkLst>
            <pc:docMk/>
            <pc:sldMk cId="506603868" sldId="328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36:25.395" v="523" actId="1076"/>
          <ac:cxnSpMkLst>
            <pc:docMk/>
            <pc:sldMk cId="506603868" sldId="328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85" v="596" actId="1076"/>
          <ac:cxnSpMkLst>
            <pc:docMk/>
            <pc:sldMk cId="506603868" sldId="328"/>
            <ac:cxnSpMk id="107" creationId="{08D208ED-4B5D-95AD-BB93-68F67C19005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01" v="597" actId="1076"/>
          <ac:cxnSpMkLst>
            <pc:docMk/>
            <pc:sldMk cId="506603868" sldId="328"/>
            <ac:cxnSpMk id="108" creationId="{F03FA438-0940-7375-D6EB-381D008D001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32" v="598" actId="1076"/>
          <ac:cxnSpMkLst>
            <pc:docMk/>
            <pc:sldMk cId="506603868" sldId="328"/>
            <ac:cxnSpMk id="109" creationId="{7E9F33B9-A87B-8F12-B4B2-DE50F6CB285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48" v="599" actId="1076"/>
          <ac:cxnSpMkLst>
            <pc:docMk/>
            <pc:sldMk cId="506603868" sldId="328"/>
            <ac:cxnSpMk id="110" creationId="{E616153D-0890-D2BE-3655-71DD4FB5B592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79" v="600" actId="1076"/>
          <ac:cxnSpMkLst>
            <pc:docMk/>
            <pc:sldMk cId="506603868" sldId="328"/>
            <ac:cxnSpMk id="111" creationId="{DA614087-ED7A-DBB7-26B5-1EFD2DFC3369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10" v="601" actId="1076"/>
          <ac:cxnSpMkLst>
            <pc:docMk/>
            <pc:sldMk cId="506603868" sldId="328"/>
            <ac:cxnSpMk id="112" creationId="{F59060EF-C57E-4CB9-805B-8289D1AFED3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26" v="602" actId="1076"/>
          <ac:cxnSpMkLst>
            <pc:docMk/>
            <pc:sldMk cId="506603868" sldId="328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57" v="603" actId="1076"/>
          <ac:cxnSpMkLst>
            <pc:docMk/>
            <pc:sldMk cId="506603868" sldId="328"/>
            <ac:cxnSpMk id="114" creationId="{DBEDE783-B51C-E57C-B64F-D1B8D2F3F2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73" v="604" actId="1076"/>
          <ac:cxnSpMkLst>
            <pc:docMk/>
            <pc:sldMk cId="506603868" sldId="328"/>
            <ac:cxnSpMk id="115" creationId="{83458E47-9FE2-F7E2-31C8-A49A88E0EF2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04" v="605" actId="1076"/>
          <ac:cxnSpMkLst>
            <pc:docMk/>
            <pc:sldMk cId="506603868" sldId="328"/>
            <ac:cxnSpMk id="116" creationId="{A5EB29E5-6B77-C265-28A2-E5A4CF31BFF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19" v="606" actId="1076"/>
          <ac:cxnSpMkLst>
            <pc:docMk/>
            <pc:sldMk cId="506603868" sldId="328"/>
            <ac:cxnSpMk id="117" creationId="{A951A785-A7BE-CF46-0125-976B415F4A71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51" v="607" actId="1076"/>
          <ac:cxnSpMkLst>
            <pc:docMk/>
            <pc:sldMk cId="506603868" sldId="328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66" v="608" actId="1076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98" v="609" actId="1076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29" v="610" actId="1076"/>
          <ac:cxnSpMkLst>
            <pc:docMk/>
            <pc:sldMk cId="506603868" sldId="328"/>
            <ac:cxnSpMk id="121" creationId="{079B1935-E526-E569-CF3A-A258D1C8F32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44" v="611" actId="1076"/>
          <ac:cxnSpMkLst>
            <pc:docMk/>
            <pc:sldMk cId="506603868" sldId="328"/>
            <ac:cxnSpMk id="122" creationId="{8D06FA41-18AE-2E8E-4BAE-7656305A1A3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76" v="612" actId="1076"/>
          <ac:cxnSpMkLst>
            <pc:docMk/>
            <pc:sldMk cId="506603868" sldId="328"/>
            <ac:cxnSpMk id="123" creationId="{DE586BBA-11B3-E5D6-921F-734B8D9F411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91" v="613" actId="1076"/>
          <ac:cxnSpMkLst>
            <pc:docMk/>
            <pc:sldMk cId="506603868" sldId="328"/>
            <ac:cxnSpMk id="124" creationId="{CFBA9D89-5427-20C9-CCDE-66F06CED1CD9}"/>
          </ac:cxnSpMkLst>
        </pc:cxnChg>
      </pc:sldChg>
      <pc:sldChg chg="modSp">
        <pc:chgData name="James Pope" userId="S::jp16127@bristol.ac.uk::ec8a066c-6e04-4c1c-be05-6b33d0ba9907" providerId="AD" clId="Web-{67CF8046-9936-B54C-2147-5A23DF459940}" dt="2022-11-17T00:17:18.009" v="135" actId="20577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67CF8046-9936-B54C-2147-5A23DF459940}" dt="2022-11-17T00:17:07.243" v="128" actId="20577"/>
          <ac:spMkLst>
            <pc:docMk/>
            <pc:sldMk cId="2928413096" sldId="329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67CF8046-9936-B54C-2147-5A23DF459940}" dt="2022-11-17T00:17:12.008" v="131" actId="20577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67CF8046-9936-B54C-2147-5A23DF459940}" dt="2022-11-17T00:17:18.009" v="135" actId="20577"/>
          <ac:spMkLst>
            <pc:docMk/>
            <pc:sldMk cId="2928413096" sldId="329"/>
            <ac:spMk id="44" creationId="{7823DC5B-D198-E779-4A65-98282CA78A3F}"/>
          </ac:spMkLst>
        </pc:spChg>
      </pc:sldChg>
      <pc:sldChg chg="modSp">
        <pc:chgData name="James Pope" userId="S::jp16127@bristol.ac.uk::ec8a066c-6e04-4c1c-be05-6b33d0ba9907" providerId="AD" clId="Web-{67CF8046-9936-B54C-2147-5A23DF459940}" dt="2022-11-17T00:09:12.722" v="125" actId="20577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67CF8046-9936-B54C-2147-5A23DF459940}" dt="2022-11-17T00:09:09.910" v="120" actId="20577"/>
          <ac:spMkLst>
            <pc:docMk/>
            <pc:sldMk cId="1570351864" sldId="333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7CF8046-9936-B54C-2147-5A23DF459940}" dt="2022-11-17T00:09:12.722" v="125" actId="20577"/>
          <ac:spMkLst>
            <pc:docMk/>
            <pc:sldMk cId="1570351864" sldId="333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66EA7921-5A37-2203-3070-4779C9D5CC67}"/>
    <pc:docChg chg="addSld delSld modSld sldOrd">
      <pc:chgData name="James Pope" userId="S::jp16127@bristol.ac.uk::ec8a066c-6e04-4c1c-be05-6b33d0ba9907" providerId="AD" clId="Web-{66EA7921-5A37-2203-3070-4779C9D5CC67}" dt="2022-09-28T08:48:27.965" v="1351" actId="1076"/>
      <pc:docMkLst>
        <pc:docMk/>
      </pc:docMkLst>
      <pc:sldChg chg="modSp">
        <pc:chgData name="James Pope" userId="S::jp16127@bristol.ac.uk::ec8a066c-6e04-4c1c-be05-6b33d0ba9907" providerId="AD" clId="Web-{66EA7921-5A37-2203-3070-4779C9D5CC67}" dt="2022-09-28T07:04:24.149" v="9" actId="205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66EA7921-5A37-2203-3070-4779C9D5CC67}" dt="2022-09-28T07:04:24.149" v="9" actId="20577"/>
          <ac:spMkLst>
            <pc:docMk/>
            <pc:sldMk cId="2908301897" sldId="256"/>
            <ac:spMk id="2" creationId="{2C35DAC9-2EB3-47C8-94BA-34A81353CE7A}"/>
          </ac:spMkLst>
        </pc:spChg>
        <pc:spChg chg="mod">
          <ac:chgData name="James Pope" userId="S::jp16127@bristol.ac.uk::ec8a066c-6e04-4c1c-be05-6b33d0ba9907" providerId="AD" clId="Web-{66EA7921-5A37-2203-3070-4779C9D5CC67}" dt="2022-09-28T07:04:10.743" v="6" actId="14100"/>
          <ac:spMkLst>
            <pc:docMk/>
            <pc:sldMk cId="2908301897" sldId="256"/>
            <ac:spMk id="9" creationId="{EEF00A74-21E7-4361-BBBF-907FBF66443A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8:05.998" v="73" actId="20577"/>
        <pc:sldMkLst>
          <pc:docMk/>
          <pc:sldMk cId="2619773875" sldId="257"/>
        </pc:sldMkLst>
        <pc:spChg chg="del">
          <ac:chgData name="James Pope" userId="S::jp16127@bristol.ac.uk::ec8a066c-6e04-4c1c-be05-6b33d0ba9907" providerId="AD" clId="Web-{66EA7921-5A37-2203-3070-4779C9D5CC67}" dt="2022-09-28T07:04:34.290" v="10"/>
          <ac:spMkLst>
            <pc:docMk/>
            <pc:sldMk cId="2619773875" sldId="257"/>
            <ac:spMk id="2" creationId="{712EAAF4-B491-4195-8D9C-B883D2CBE706}"/>
          </ac:spMkLst>
        </pc:spChg>
        <pc:spChg chg="mod">
          <ac:chgData name="James Pope" userId="S::jp16127@bristol.ac.uk::ec8a066c-6e04-4c1c-be05-6b33d0ba9907" providerId="AD" clId="Web-{66EA7921-5A37-2203-3070-4779C9D5CC67}" dt="2022-09-28T07:08:05.998" v="73" actId="20577"/>
          <ac:spMkLst>
            <pc:docMk/>
            <pc:sldMk cId="2619773875" sldId="257"/>
            <ac:spMk id="6" creationId="{B146D019-DC18-40DD-9BB3-023949D2F0A9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2.103" v="11"/>
          <ac:spMkLst>
            <pc:docMk/>
            <pc:sldMk cId="2619773875" sldId="257"/>
            <ac:spMk id="7" creationId="{28302756-1E43-159C-BBCA-F2B395DF404B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46:23.236" v="848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66EA7921-5A37-2203-3070-4779C9D5CC67}" dt="2022-09-28T07:12:52.317" v="212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46:23.236" v="848" actId="20577"/>
          <ac:spMkLst>
            <pc:docMk/>
            <pc:sldMk cId="3710705264" sldId="258"/>
            <ac:spMk id="3" creationId="{4ED438AF-40CA-4DE3-901E-6C0BE006ED01}"/>
          </ac:spMkLst>
        </pc:spChg>
        <pc:spChg chg="del">
          <ac:chgData name="James Pope" userId="S::jp16127@bristol.ac.uk::ec8a066c-6e04-4c1c-be05-6b33d0ba9907" providerId="AD" clId="Web-{66EA7921-5A37-2203-3070-4779C9D5CC67}" dt="2022-09-28T07:04:45.259" v="12"/>
          <ac:spMkLst>
            <pc:docMk/>
            <pc:sldMk cId="3710705264" sldId="258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5.681" v="13"/>
          <ac:spMkLst>
            <pc:docMk/>
            <pc:sldMk cId="3710705264" sldId="258"/>
            <ac:spMk id="7" creationId="{1664C311-AE02-7B2F-BF1F-C7E5082F5EE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8.478" v="1240"/>
        <pc:sldMkLst>
          <pc:docMk/>
          <pc:sldMk cId="1735058012" sldId="261"/>
        </pc:sldMkLst>
        <pc:spChg chg="del">
          <ac:chgData name="James Pope" userId="S::jp16127@bristol.ac.uk::ec8a066c-6e04-4c1c-be05-6b33d0ba9907" providerId="AD" clId="Web-{66EA7921-5A37-2203-3070-4779C9D5CC67}" dt="2022-09-28T07:06:35.762" v="46"/>
          <ac:spMkLst>
            <pc:docMk/>
            <pc:sldMk cId="1735058012" sldId="261"/>
            <ac:spMk id="5" creationId="{F53F3820-D360-4786-B366-9F12A5FE11D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496" v="47"/>
          <ac:spMkLst>
            <pc:docMk/>
            <pc:sldMk cId="1735058012" sldId="261"/>
            <ac:spMk id="10" creationId="{01B60DCA-2ABF-A79D-C024-27CF1FF5A814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29.698" v="23"/>
        <pc:sldMkLst>
          <pc:docMk/>
          <pc:sldMk cId="1528547124" sldId="262"/>
        </pc:sldMkLst>
        <pc:spChg chg="del">
          <ac:chgData name="James Pope" userId="S::jp16127@bristol.ac.uk::ec8a066c-6e04-4c1c-be05-6b33d0ba9907" providerId="AD" clId="Web-{66EA7921-5A37-2203-3070-4779C9D5CC67}" dt="2022-09-28T07:05:29.213" v="22"/>
          <ac:spMkLst>
            <pc:docMk/>
            <pc:sldMk cId="1528547124" sldId="262"/>
            <ac:spMk id="4" creationId="{5FA1D5E1-588A-4FF1-B81D-54762241C13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9.698" v="23"/>
          <ac:spMkLst>
            <pc:docMk/>
            <pc:sldMk cId="1528547124" sldId="262"/>
            <ac:spMk id="9" creationId="{295D58F3-3FCD-B995-D1AC-C12F8F532B0E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35.229" v="25"/>
        <pc:sldMkLst>
          <pc:docMk/>
          <pc:sldMk cId="369019717" sldId="264"/>
        </pc:sldMkLst>
        <pc:spChg chg="del">
          <ac:chgData name="James Pope" userId="S::jp16127@bristol.ac.uk::ec8a066c-6e04-4c1c-be05-6b33d0ba9907" providerId="AD" clId="Web-{66EA7921-5A37-2203-3070-4779C9D5CC67}" dt="2022-09-28T07:05:34.073" v="24"/>
          <ac:spMkLst>
            <pc:docMk/>
            <pc:sldMk cId="369019717" sldId="264"/>
            <ac:spMk id="4" creationId="{514DA5B8-175D-4D3E-BF76-F449B49A0493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35.229" v="25"/>
          <ac:spMkLst>
            <pc:docMk/>
            <pc:sldMk cId="369019717" sldId="264"/>
            <ac:spMk id="7" creationId="{80B59675-6F20-6DC6-5857-0248156CE5C8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40.526" v="1242"/>
        <pc:sldMkLst>
          <pc:docMk/>
          <pc:sldMk cId="2454059652" sldId="267"/>
        </pc:sldMkLst>
        <pc:spChg chg="del">
          <ac:chgData name="James Pope" userId="S::jp16127@bristol.ac.uk::ec8a066c-6e04-4c1c-be05-6b33d0ba9907" providerId="AD" clId="Web-{66EA7921-5A37-2203-3070-4779C9D5CC67}" dt="2022-09-28T07:05:44.104" v="28"/>
          <ac:spMkLst>
            <pc:docMk/>
            <pc:sldMk cId="2454059652" sldId="267"/>
            <ac:spMk id="3" creationId="{8E5D9CE3-A6F2-43DC-AD83-6B49ACCFF03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4.354" v="29"/>
          <ac:spMkLst>
            <pc:docMk/>
            <pc:sldMk cId="2454059652" sldId="267"/>
            <ac:spMk id="8" creationId="{A9A23DF5-293E-938B-B4F0-023CF42626D1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24.744" v="1241"/>
        <pc:sldMkLst>
          <pc:docMk/>
          <pc:sldMk cId="506579744" sldId="276"/>
        </pc:sldMkLst>
        <pc:spChg chg="del">
          <ac:chgData name="James Pope" userId="S::jp16127@bristol.ac.uk::ec8a066c-6e04-4c1c-be05-6b33d0ba9907" providerId="AD" clId="Web-{66EA7921-5A37-2203-3070-4779C9D5CC67}" dt="2022-09-28T07:05:40.151" v="26"/>
          <ac:spMkLst>
            <pc:docMk/>
            <pc:sldMk cId="506579744" sldId="27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0.635" v="27"/>
          <ac:spMkLst>
            <pc:docMk/>
            <pc:sldMk cId="506579744" sldId="276"/>
            <ac:spMk id="8" creationId="{9F07DE5E-8B9E-4F95-A36D-19E44BA05765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2"/>
        <pc:sldMkLst>
          <pc:docMk/>
          <pc:sldMk cId="1475835373" sldId="280"/>
        </pc:sldMkLst>
        <pc:spChg chg="del">
          <ac:chgData name="James Pope" userId="S::jp16127@bristol.ac.uk::ec8a066c-6e04-4c1c-be05-6b33d0ba9907" providerId="AD" clId="Web-{66EA7921-5A37-2203-3070-4779C9D5CC67}" dt="2022-09-28T07:05:53.214" v="32"/>
          <ac:spMkLst>
            <pc:docMk/>
            <pc:sldMk cId="1475835373" sldId="280"/>
            <ac:spMk id="4" creationId="{53FB081D-A14A-41C8-AB23-5B47207EC7C5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3.604" v="33"/>
          <ac:spMkLst>
            <pc:docMk/>
            <pc:sldMk cId="1475835373" sldId="280"/>
            <ac:spMk id="5" creationId="{A5A1A5D1-31E9-F5CC-2638-B73EC3A31856}"/>
          </ac:spMkLst>
        </pc:spChg>
      </pc:sldChg>
      <pc:sldChg chg="del">
        <pc:chgData name="James Pope" userId="S::jp16127@bristol.ac.uk::ec8a066c-6e04-4c1c-be05-6b33d0ba9907" providerId="AD" clId="Web-{66EA7921-5A37-2203-3070-4779C9D5CC67}" dt="2022-09-28T07:06:10.464" v="40"/>
        <pc:sldMkLst>
          <pc:docMk/>
          <pc:sldMk cId="4146128135" sldId="286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8"/>
        <pc:sldMkLst>
          <pc:docMk/>
          <pc:sldMk cId="3607058831" sldId="287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9"/>
        <pc:sldMkLst>
          <pc:docMk/>
          <pc:sldMk cId="1826453101" sldId="288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6"/>
        <pc:sldMkLst>
          <pc:docMk/>
          <pc:sldMk cId="3446574785" sldId="291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7"/>
        <pc:sldMkLst>
          <pc:docMk/>
          <pc:sldMk cId="2790151239" sldId="293"/>
        </pc:sldMkLst>
      </pc:sldChg>
      <pc:sldChg chg="addSp delSp modSp del">
        <pc:chgData name="James Pope" userId="S::jp16127@bristol.ac.uk::ec8a066c-6e04-4c1c-be05-6b33d0ba9907" providerId="AD" clId="Web-{66EA7921-5A37-2203-3070-4779C9D5CC67}" dt="2022-09-28T08:40:47.932" v="1243"/>
        <pc:sldMkLst>
          <pc:docMk/>
          <pc:sldMk cId="1203789953" sldId="294"/>
        </pc:sldMkLst>
        <pc:spChg chg="del">
          <ac:chgData name="James Pope" userId="S::jp16127@bristol.ac.uk::ec8a066c-6e04-4c1c-be05-6b33d0ba9907" providerId="AD" clId="Web-{66EA7921-5A37-2203-3070-4779C9D5CC67}" dt="2022-09-28T07:05:48.479" v="30"/>
          <ac:spMkLst>
            <pc:docMk/>
            <pc:sldMk cId="1203789953" sldId="294"/>
            <ac:spMk id="4" creationId="{76A822A0-90A4-48B3-8ECB-EE93B444A0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8.761" v="31"/>
          <ac:spMkLst>
            <pc:docMk/>
            <pc:sldMk cId="1203789953" sldId="294"/>
            <ac:spMk id="7" creationId="{B10DF02F-1116-BDB6-7076-0B91A272CA71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7:05.684" v="56"/>
        <pc:sldMkLst>
          <pc:docMk/>
          <pc:sldMk cId="3559727551" sldId="295"/>
        </pc:sldMkLst>
        <pc:spChg chg="del">
          <ac:chgData name="James Pope" userId="S::jp16127@bristol.ac.uk::ec8a066c-6e04-4c1c-be05-6b33d0ba9907" providerId="AD" clId="Web-{66EA7921-5A37-2203-3070-4779C9D5CC67}" dt="2022-09-28T07:06:15.261" v="43"/>
          <ac:spMkLst>
            <pc:docMk/>
            <pc:sldMk cId="3559727551" sldId="295"/>
            <ac:spMk id="4" creationId="{4971F1F5-A22C-4C5F-854B-5EB6228EEBC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15.917" v="44"/>
          <ac:spMkLst>
            <pc:docMk/>
            <pc:sldMk cId="3559727551" sldId="295"/>
            <ac:spMk id="7" creationId="{60F379A2-3659-C00B-B36F-D6311015BBD6}"/>
          </ac:spMkLst>
        </pc:spChg>
        <pc:spChg chg="add del">
          <ac:chgData name="James Pope" userId="S::jp16127@bristol.ac.uk::ec8a066c-6e04-4c1c-be05-6b33d0ba9907" providerId="AD" clId="Web-{66EA7921-5A37-2203-3070-4779C9D5CC67}" dt="2022-09-28T07:07:05.684" v="56"/>
          <ac:spMkLst>
            <pc:docMk/>
            <pc:sldMk cId="3559727551" sldId="295"/>
            <ac:spMk id="9" creationId="{B3CFAA00-F350-DF4B-AB0C-1A51CF00624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1"/>
        <pc:sldMkLst>
          <pc:docMk/>
          <pc:sldMk cId="3544271262" sldId="299"/>
        </pc:sldMkLst>
        <pc:spChg chg="del">
          <ac:chgData name="James Pope" userId="S::jp16127@bristol.ac.uk::ec8a066c-6e04-4c1c-be05-6b33d0ba9907" providerId="AD" clId="Web-{66EA7921-5A37-2203-3070-4779C9D5CC67}" dt="2022-09-28T07:05:57.339" v="34"/>
          <ac:spMkLst>
            <pc:docMk/>
            <pc:sldMk cId="3544271262" sldId="299"/>
            <ac:spMk id="2" creationId="{712EAAF4-B491-4195-8D9C-B883D2CBE70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7.745" v="35"/>
          <ac:spMkLst>
            <pc:docMk/>
            <pc:sldMk cId="3544271262" sldId="299"/>
            <ac:spMk id="7" creationId="{C6EE3534-14FF-D948-C231-67FCE236AA97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5.306" v="1239"/>
        <pc:sldMkLst>
          <pc:docMk/>
          <pc:sldMk cId="4122471557" sldId="301"/>
        </pc:sldMkLst>
        <pc:spChg chg="del">
          <ac:chgData name="James Pope" userId="S::jp16127@bristol.ac.uk::ec8a066c-6e04-4c1c-be05-6b33d0ba9907" providerId="AD" clId="Web-{66EA7921-5A37-2203-3070-4779C9D5CC67}" dt="2022-09-28T07:06:36.559" v="48"/>
          <ac:spMkLst>
            <pc:docMk/>
            <pc:sldMk cId="4122471557" sldId="301"/>
            <ac:spMk id="3" creationId="{F9EE178C-5B4B-4114-B451-40CB04925A6C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637" v="49"/>
          <ac:spMkLst>
            <pc:docMk/>
            <pc:sldMk cId="4122471557" sldId="301"/>
            <ac:spMk id="7" creationId="{D69FCDA9-1C0F-BEA0-7582-DDE2D92F90C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4:52.525" v="15"/>
        <pc:sldMkLst>
          <pc:docMk/>
          <pc:sldMk cId="4238070262" sldId="302"/>
        </pc:sldMkLst>
        <pc:spChg chg="del">
          <ac:chgData name="James Pope" userId="S::jp16127@bristol.ac.uk::ec8a066c-6e04-4c1c-be05-6b33d0ba9907" providerId="AD" clId="Web-{66EA7921-5A37-2203-3070-4779C9D5CC67}" dt="2022-09-28T07:04:52.275" v="14"/>
          <ac:spMkLst>
            <pc:docMk/>
            <pc:sldMk cId="4238070262" sldId="302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2.525" v="15"/>
          <ac:spMkLst>
            <pc:docMk/>
            <pc:sldMk cId="4238070262" sldId="302"/>
            <ac:spMk id="7" creationId="{20978AF6-D569-3999-1152-118FE4EA8EC3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42:48.218" v="1244" actId="14100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66EA7921-5A37-2203-3070-4779C9D5CC67}" dt="2022-09-28T08:17:55.976" v="932" actId="20577"/>
          <ac:spMkLst>
            <pc:docMk/>
            <pc:sldMk cId="885615014" sldId="30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4:58.088" v="16"/>
          <ac:spMkLst>
            <pc:docMk/>
            <pc:sldMk cId="885615014" sldId="303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38.915" v="1165" actId="1076"/>
          <ac:spMkLst>
            <pc:docMk/>
            <pc:sldMk cId="885615014" sldId="303"/>
            <ac:spMk id="3" creationId="{DE6C0733-848A-C09B-17CE-64F39C6AF070}"/>
          </ac:spMkLst>
        </pc:spChg>
        <pc:spChg chg="add mod">
          <ac:chgData name="James Pope" userId="S::jp16127@bristol.ac.uk::ec8a066c-6e04-4c1c-be05-6b33d0ba9907" providerId="AD" clId="Web-{66EA7921-5A37-2203-3070-4779C9D5CC67}" dt="2022-09-28T08:29:19.595" v="1122" actId="20577"/>
          <ac:spMkLst>
            <pc:docMk/>
            <pc:sldMk cId="885615014" sldId="303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8.431" v="17"/>
          <ac:spMkLst>
            <pc:docMk/>
            <pc:sldMk cId="885615014" sldId="303"/>
            <ac:spMk id="6" creationId="{9CFAA0DC-08DF-C65E-2F8D-F9633D8A821A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2"/>
          <ac:spMkLst>
            <pc:docMk/>
            <pc:sldMk cId="885615014" sldId="303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1"/>
          <ac:spMkLst>
            <pc:docMk/>
            <pc:sldMk cId="885615014" sldId="303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867" v="955"/>
          <ac:spMkLst>
            <pc:docMk/>
            <pc:sldMk cId="885615014" sldId="303"/>
            <ac:spMk id="9" creationId="{67387B73-A333-AE11-24A0-1BC9A8509D5F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29" v="1016"/>
          <ac:spMkLst>
            <pc:docMk/>
            <pc:sldMk cId="885615014" sldId="303"/>
            <ac:spMk id="10" creationId="{29575D3A-4815-51AB-D221-79A07D85F17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117" v="954"/>
          <ac:spMkLst>
            <pc:docMk/>
            <pc:sldMk cId="885615014" sldId="303"/>
            <ac:spMk id="11" creationId="{AE2FC3B5-BCAC-C864-106A-746BFD3EBFFD}"/>
          </ac:spMkLst>
        </pc:spChg>
        <pc:spChg chg="add del">
          <ac:chgData name="James Pope" userId="S::jp16127@bristol.ac.uk::ec8a066c-6e04-4c1c-be05-6b33d0ba9907" providerId="AD" clId="Web-{66EA7921-5A37-2203-3070-4779C9D5CC67}" dt="2022-09-28T08:22:10.611" v="994"/>
          <ac:spMkLst>
            <pc:docMk/>
            <pc:sldMk cId="885615014" sldId="303"/>
            <ac:spMk id="12" creationId="{8760CD8E-EF41-87FE-B26F-6362CB3DE3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7"/>
          <ac:spMkLst>
            <pc:docMk/>
            <pc:sldMk cId="885615014" sldId="303"/>
            <ac:spMk id="13" creationId="{076EB9D4-14B1-2866-9F8F-37B9266DDEA8}"/>
          </ac:spMkLst>
        </pc:spChg>
        <pc:spChg chg="del">
          <ac:chgData name="James Pope" userId="S::jp16127@bristol.ac.uk::ec8a066c-6e04-4c1c-be05-6b33d0ba9907" providerId="AD" clId="Web-{66EA7921-5A37-2203-3070-4779C9D5CC67}" dt="2022-09-28T08:26:37.698" v="1074"/>
          <ac:spMkLst>
            <pc:docMk/>
            <pc:sldMk cId="885615014" sldId="303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5"/>
          <ac:spMkLst>
            <pc:docMk/>
            <pc:sldMk cId="885615014" sldId="303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4"/>
          <ac:spMkLst>
            <pc:docMk/>
            <pc:sldMk cId="885615014" sldId="303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3"/>
          <ac:spMkLst>
            <pc:docMk/>
            <pc:sldMk cId="885615014" sldId="303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2"/>
          <ac:spMkLst>
            <pc:docMk/>
            <pc:sldMk cId="885615014" sldId="303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1"/>
          <ac:spMkLst>
            <pc:docMk/>
            <pc:sldMk cId="885615014" sldId="303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66EA7921-5A37-2203-3070-4779C9D5CC67}" dt="2022-09-28T08:18:04.508" v="953"/>
          <ac:spMkLst>
            <pc:docMk/>
            <pc:sldMk cId="885615014" sldId="303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0"/>
          <ac:spMkLst>
            <pc:docMk/>
            <pc:sldMk cId="885615014" sldId="303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9"/>
          <ac:spMkLst>
            <pc:docMk/>
            <pc:sldMk cId="885615014" sldId="303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0"/>
          <ac:spMkLst>
            <pc:docMk/>
            <pc:sldMk cId="885615014" sldId="303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8"/>
          <ac:spMkLst>
            <pc:docMk/>
            <pc:sldMk cId="885615014" sldId="303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7"/>
          <ac:spMkLst>
            <pc:docMk/>
            <pc:sldMk cId="885615014" sldId="303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5"/>
          <ac:spMkLst>
            <pc:docMk/>
            <pc:sldMk cId="885615014" sldId="303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7"/>
          <ac:spMkLst>
            <pc:docMk/>
            <pc:sldMk cId="885615014" sldId="303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3"/>
          <ac:spMkLst>
            <pc:docMk/>
            <pc:sldMk cId="885615014" sldId="303"/>
            <ac:spMk id="32" creationId="{2DDE1F7D-F012-4620-4152-DF048E54E906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8"/>
          <ac:spMkLst>
            <pc:docMk/>
            <pc:sldMk cId="885615014" sldId="303"/>
            <ac:spMk id="33" creationId="{27F3830F-4F96-E1C6-6EB4-E9641B80C66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60" v="1019"/>
          <ac:spMkLst>
            <pc:docMk/>
            <pc:sldMk cId="885615014" sldId="303"/>
            <ac:spMk id="34" creationId="{0A404EE2-4803-2CB8-33AF-FC11FACBB76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2:46.456" v="1015" actId="14100"/>
          <ac:spMkLst>
            <pc:docMk/>
            <pc:sldMk cId="885615014" sldId="303"/>
            <ac:spMk id="35" creationId="{7CE13CCF-985C-8EC6-DF5E-BD3C04263979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6"/>
          <ac:spMkLst>
            <pc:docMk/>
            <pc:sldMk cId="885615014" sldId="303"/>
            <ac:spMk id="36" creationId="{7F2E0DD3-D4B2-9856-CF34-C9FCCFADC18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73" v="1070"/>
          <ac:spMkLst>
            <pc:docMk/>
            <pc:sldMk cId="885615014" sldId="303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88" v="1071"/>
          <ac:spMkLst>
            <pc:docMk/>
            <pc:sldMk cId="885615014" sldId="303"/>
            <ac:spMk id="38" creationId="{C8411EE7-8D5A-3AF1-A5E1-53E7E6423A5C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04" v="1072"/>
          <ac:spMkLst>
            <pc:docMk/>
            <pc:sldMk cId="885615014" sldId="303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20" v="1073"/>
          <ac:spMkLst>
            <pc:docMk/>
            <pc:sldMk cId="885615014" sldId="303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66EA7921-5A37-2203-3070-4779C9D5CC67}" dt="2022-09-28T08:24:42.507" v="1042" actId="1076"/>
          <ac:spMkLst>
            <pc:docMk/>
            <pc:sldMk cId="885615014" sldId="303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7.260" v="1069"/>
          <ac:spMkLst>
            <pc:docMk/>
            <pc:sldMk cId="885615014" sldId="303"/>
            <ac:spMk id="42" creationId="{9CDE6F29-3886-5252-C976-97B1ECAC71B9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25:05.273" v="1053"/>
          <ac:spMkLst>
            <pc:docMk/>
            <pc:sldMk cId="885615014" sldId="303"/>
            <ac:spMk id="43" creationId="{538C0008-A3E2-D69C-265E-CD683019D3CD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2.197" v="1068"/>
          <ac:spMkLst>
            <pc:docMk/>
            <pc:sldMk cId="885615014" sldId="303"/>
            <ac:spMk id="44" creationId="{B79048E2-3DE7-65CE-1981-19F31217F2A0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7.335" v="1156" actId="20577"/>
          <ac:spMkLst>
            <pc:docMk/>
            <pc:sldMk cId="885615014" sldId="303"/>
            <ac:spMk id="45" creationId="{3B300C39-A693-4E9B-9C5D-805A55A56F83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9.163" v="1158" actId="20577"/>
          <ac:spMkLst>
            <pc:docMk/>
            <pc:sldMk cId="885615014" sldId="303"/>
            <ac:spMk id="46" creationId="{3BF6D2BC-A26A-4988-3980-81D202488D52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10.226" v="1160" actId="20577"/>
          <ac:spMkLst>
            <pc:docMk/>
            <pc:sldMk cId="885615014" sldId="303"/>
            <ac:spMk id="47" creationId="{6FA72D4D-7D10-AD0C-28F3-5B1F99C6A8E5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28.379" v="1129"/>
          <ac:spMkLst>
            <pc:docMk/>
            <pc:sldMk cId="885615014" sldId="303"/>
            <ac:spMk id="48" creationId="{EB7F7128-6094-9DBE-F01C-8BE00CC1419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0:04.018" v="1127" actId="1076"/>
          <ac:spMkLst>
            <pc:docMk/>
            <pc:sldMk cId="885615014" sldId="303"/>
            <ac:spMk id="49" creationId="{F6C0C95A-6ADC-83C3-31B5-51456021ADEB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41.473" v="1132"/>
          <ac:spMkLst>
            <pc:docMk/>
            <pc:sldMk cId="885615014" sldId="303"/>
            <ac:spMk id="50" creationId="{973797B7-DB62-1356-11F8-517750D2624E}"/>
          </ac:spMkLst>
        </pc:spChg>
        <pc:spChg chg="add mod">
          <ac:chgData name="James Pope" userId="S::jp16127@bristol.ac.uk::ec8a066c-6e04-4c1c-be05-6b33d0ba9907" providerId="AD" clId="Web-{66EA7921-5A37-2203-3070-4779C9D5CC67}" dt="2022-09-28T08:42:48.218" v="1244" actId="14100"/>
          <ac:spMkLst>
            <pc:docMk/>
            <pc:sldMk cId="885615014" sldId="303"/>
            <ac:spMk id="51" creationId="{89299264-D277-4D79-2FE1-87D23F918DA6}"/>
          </ac:spMkLst>
        </pc:spChg>
        <pc:spChg chg="add del">
          <ac:chgData name="James Pope" userId="S::jp16127@bristol.ac.uk::ec8a066c-6e04-4c1c-be05-6b33d0ba9907" providerId="AD" clId="Web-{66EA7921-5A37-2203-3070-4779C9D5CC67}" dt="2022-09-28T08:32:30.883" v="1162"/>
          <ac:spMkLst>
            <pc:docMk/>
            <pc:sldMk cId="885615014" sldId="303"/>
            <ac:spMk id="52" creationId="{3283623D-0F8E-3675-3749-7783668FE6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55.587" v="1171" actId="20577"/>
          <ac:spMkLst>
            <pc:docMk/>
            <pc:sldMk cId="885615014" sldId="303"/>
            <ac:spMk id="53" creationId="{16A45328-8342-66BC-E550-35E6A3E0AC37}"/>
          </ac:spMkLst>
        </pc:spChg>
        <pc:cxnChg chg="del">
          <ac:chgData name="James Pope" userId="S::jp16127@bristol.ac.uk::ec8a066c-6e04-4c1c-be05-6b33d0ba9907" providerId="AD" clId="Web-{66EA7921-5A37-2203-3070-4779C9D5CC67}" dt="2022-09-28T08:18:02.477" v="949"/>
          <ac:cxnSpMkLst>
            <pc:docMk/>
            <pc:sldMk cId="885615014" sldId="303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2.477" v="948"/>
          <ac:cxnSpMkLst>
            <pc:docMk/>
            <pc:sldMk cId="885615014" sldId="303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6"/>
          <ac:cxnSpMkLst>
            <pc:docMk/>
            <pc:sldMk cId="885615014" sldId="303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4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del">
        <pc:chgData name="James Pope" userId="S::jp16127@bristol.ac.uk::ec8a066c-6e04-4c1c-be05-6b33d0ba9907" providerId="AD" clId="Web-{66EA7921-5A37-2203-3070-4779C9D5CC67}" dt="2022-09-28T08:38:56.444" v="1234"/>
        <pc:sldMkLst>
          <pc:docMk/>
          <pc:sldMk cId="3053799677" sldId="304"/>
        </pc:sldMkLst>
        <pc:spChg chg="del">
          <ac:chgData name="James Pope" userId="S::jp16127@bristol.ac.uk::ec8a066c-6e04-4c1c-be05-6b33d0ba9907" providerId="AD" clId="Web-{66EA7921-5A37-2203-3070-4779C9D5CC67}" dt="2022-09-28T07:06:46.778" v="52"/>
          <ac:spMkLst>
            <pc:docMk/>
            <pc:sldMk cId="3053799677" sldId="304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6.949" v="53"/>
          <ac:spMkLst>
            <pc:docMk/>
            <pc:sldMk cId="3053799677" sldId="304"/>
            <ac:spMk id="7" creationId="{ED7788CB-E0B0-0CC4-88DC-0055D0A10F0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39:32.289" v="1236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66EA7921-5A37-2203-3070-4779C9D5CC67}" dt="2022-09-28T08:38:47.006" v="1233" actId="20577"/>
          <ac:spMkLst>
            <pc:docMk/>
            <pc:sldMk cId="4074567515" sldId="305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6:43.027" v="50"/>
          <ac:spMkLst>
            <pc:docMk/>
            <pc:sldMk cId="4074567515" sldId="305"/>
            <ac:spMk id="3" creationId="{5BF850CB-AAB7-42C1-830F-0E327CED3B66}"/>
          </ac:spMkLst>
        </pc:spChg>
        <pc:spChg chg="mod">
          <ac:chgData name="James Pope" userId="S::jp16127@bristol.ac.uk::ec8a066c-6e04-4c1c-be05-6b33d0ba9907" providerId="AD" clId="Web-{66EA7921-5A37-2203-3070-4779C9D5CC67}" dt="2022-09-28T08:39:32.289" v="1236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38:34.271" v="1230" actId="20577"/>
          <ac:spMkLst>
            <pc:docMk/>
            <pc:sldMk cId="4074567515" sldId="305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3.106" v="51"/>
          <ac:spMkLst>
            <pc:docMk/>
            <pc:sldMk cId="4074567515" sldId="305"/>
            <ac:spMk id="8" creationId="{37BE2ECD-84D6-0FA6-A9CB-4529FF75B7EF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3:44.558" v="1172"/>
        <pc:sldMkLst>
          <pc:docMk/>
          <pc:sldMk cId="1133219645" sldId="306"/>
        </pc:sldMkLst>
        <pc:spChg chg="del">
          <ac:chgData name="James Pope" userId="S::jp16127@bristol.ac.uk::ec8a066c-6e04-4c1c-be05-6b33d0ba9907" providerId="AD" clId="Web-{66EA7921-5A37-2203-3070-4779C9D5CC67}" dt="2022-09-28T07:06:51.450" v="54"/>
          <ac:spMkLst>
            <pc:docMk/>
            <pc:sldMk cId="1133219645" sldId="30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51.825" v="55"/>
          <ac:spMkLst>
            <pc:docMk/>
            <pc:sldMk cId="1133219645" sldId="306"/>
            <ac:spMk id="9" creationId="{190B6EA8-A797-2961-FEC1-9F3C9B03ECA4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9:52.352" v="1237"/>
        <pc:sldMkLst>
          <pc:docMk/>
          <pc:sldMk cId="1828241288" sldId="307"/>
        </pc:sldMkLst>
        <pc:spChg chg="del">
          <ac:chgData name="James Pope" userId="S::jp16127@bristol.ac.uk::ec8a066c-6e04-4c1c-be05-6b33d0ba9907" providerId="AD" clId="Web-{66EA7921-5A37-2203-3070-4779C9D5CC67}" dt="2022-09-28T07:05:13.541" v="18"/>
          <ac:spMkLst>
            <pc:docMk/>
            <pc:sldMk cId="1828241288" sldId="307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13.916" v="19"/>
          <ac:spMkLst>
            <pc:docMk/>
            <pc:sldMk cId="1828241288" sldId="307"/>
            <ac:spMk id="8" creationId="{4F1DEE80-8F64-62A4-D9D0-82D04AA81190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1.587" v="1238"/>
        <pc:sldMkLst>
          <pc:docMk/>
          <pc:sldMk cId="1811817951" sldId="308"/>
        </pc:sldMkLst>
        <pc:spChg chg="del">
          <ac:chgData name="James Pope" userId="S::jp16127@bristol.ac.uk::ec8a066c-6e04-4c1c-be05-6b33d0ba9907" providerId="AD" clId="Web-{66EA7921-5A37-2203-3070-4779C9D5CC67}" dt="2022-09-28T07:05:23.729" v="20"/>
          <ac:spMkLst>
            <pc:docMk/>
            <pc:sldMk cId="1811817951" sldId="308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4.198" v="21"/>
          <ac:spMkLst>
            <pc:docMk/>
            <pc:sldMk cId="1811817951" sldId="308"/>
            <ac:spMk id="8" creationId="{4A4993C8-9D6D-2116-1CAC-4A49607C49A1}"/>
          </ac:spMkLst>
        </pc:spChg>
      </pc:sldChg>
      <pc:sldChg chg="modSp add replId">
        <pc:chgData name="James Pope" userId="S::jp16127@bristol.ac.uk::ec8a066c-6e04-4c1c-be05-6b33d0ba9907" providerId="AD" clId="Web-{66EA7921-5A37-2203-3070-4779C9D5CC67}" dt="2022-09-28T07:54:17.738" v="915" actId="20577"/>
        <pc:sldMkLst>
          <pc:docMk/>
          <pc:sldMk cId="2234010194" sldId="309"/>
        </pc:sldMkLst>
        <pc:spChg chg="mod">
          <ac:chgData name="James Pope" userId="S::jp16127@bristol.ac.uk::ec8a066c-6e04-4c1c-be05-6b33d0ba9907" providerId="AD" clId="Web-{66EA7921-5A37-2203-3070-4779C9D5CC67}" dt="2022-09-28T07:17:08.433" v="551" actId="20577"/>
          <ac:spMkLst>
            <pc:docMk/>
            <pc:sldMk cId="2234010194" sldId="309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54:17.738" v="915" actId="20577"/>
          <ac:spMkLst>
            <pc:docMk/>
            <pc:sldMk cId="2234010194" sldId="309"/>
            <ac:spMk id="3" creationId="{4ED438AF-40CA-4DE3-901E-6C0BE006ED01}"/>
          </ac:spMkLst>
        </pc:spChg>
      </pc:sldChg>
      <pc:sldChg chg="modSp add ord replId">
        <pc:chgData name="James Pope" userId="S::jp16127@bristol.ac.uk::ec8a066c-6e04-4c1c-be05-6b33d0ba9907" providerId="AD" clId="Web-{66EA7921-5A37-2203-3070-4779C9D5CC67}" dt="2022-09-28T08:48:27.965" v="1351" actId="107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66EA7921-5A37-2203-3070-4779C9D5CC67}" dt="2022-09-28T08:46:08.491" v="1271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49" v="1350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65" v="1351" actId="1076"/>
          <ac:spMkLst>
            <pc:docMk/>
            <pc:sldMk cId="1646860742" sldId="310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321491B1-8CE8-9055-8674-63F5C7B9510F}"/>
    <pc:docChg chg="addSld delSld modSld sldOrd">
      <pc:chgData name="James Pope" userId="S::jp16127@bristol.ac.uk::ec8a066c-6e04-4c1c-be05-6b33d0ba9907" providerId="AD" clId="Web-{321491B1-8CE8-9055-8674-63F5C7B9510F}" dt="2022-11-18T23:38:33.779" v="1692" actId="20577"/>
      <pc:docMkLst>
        <pc:docMk/>
      </pc:docMkLst>
      <pc:sldChg chg="modSp">
        <pc:chgData name="James Pope" userId="S::jp16127@bristol.ac.uk::ec8a066c-6e04-4c1c-be05-6b33d0ba9907" providerId="AD" clId="Web-{321491B1-8CE8-9055-8674-63F5C7B9510F}" dt="2022-11-18T18:48:29.780" v="306" actId="20577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321491B1-8CE8-9055-8674-63F5C7B9510F}" dt="2022-11-18T18:37:41.130" v="220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8:26.514" v="301" actId="20577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8:29.780" v="306" actId="20577"/>
          <ac:spMkLst>
            <pc:docMk/>
            <pc:sldMk cId="676126208" sldId="331"/>
            <ac:spMk id="7" creationId="{4D453233-86AD-04BF-91D7-69A896B0E7AA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9:38:20.937" v="323" actId="20577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321491B1-8CE8-9055-8674-63F5C7B9510F}" dt="2022-11-18T19:38:20.937" v="323" actId="20577"/>
          <ac:spMkLst>
            <pc:docMk/>
            <pc:sldMk cId="2707314465" sldId="339"/>
            <ac:spMk id="8" creationId="{EFF312B5-6057-BC03-420F-5806CFE00B4F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7:52:11.815" v="158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321491B1-8CE8-9055-8674-63F5C7B9510F}" dt="2022-11-18T17:52:11.815" v="158" actId="20577"/>
          <ac:spMkLst>
            <pc:docMk/>
            <pc:sldMk cId="2769259511" sldId="341"/>
            <ac:spMk id="7" creationId="{67DA8E03-D49A-6F4F-307C-4ABCD69E44FB}"/>
          </ac:spMkLst>
        </pc:spChg>
      </pc:sldChg>
      <pc:sldChg chg="modSp ord">
        <pc:chgData name="James Pope" userId="S::jp16127@bristol.ac.uk::ec8a066c-6e04-4c1c-be05-6b33d0ba9907" providerId="AD" clId="Web-{321491B1-8CE8-9055-8674-63F5C7B9510F}" dt="2022-11-18T22:41:30.568" v="1348" actId="14100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321491B1-8CE8-9055-8674-63F5C7B9510F}" dt="2022-11-18T22:41:30.568" v="1348" actId="14100"/>
          <ac:spMkLst>
            <pc:docMk/>
            <pc:sldMk cId="580547708" sldId="342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20:58:34.086" v="470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17:48:06.088" v="94" actId="20577"/>
          <ac:spMkLst>
            <pc:docMk/>
            <pc:sldMk cId="580547708" sldId="342"/>
            <ac:spMk id="9" creationId="{2F4FE3E2-2F05-FC4B-5890-D332E28FBF17}"/>
          </ac:spMkLst>
        </pc:spChg>
      </pc:sldChg>
      <pc:sldChg chg="modSp add replId">
        <pc:chgData name="James Pope" userId="S::jp16127@bristol.ac.uk::ec8a066c-6e04-4c1c-be05-6b33d0ba9907" providerId="AD" clId="Web-{321491B1-8CE8-9055-8674-63F5C7B9510F}" dt="2022-11-18T18:49:07.032" v="309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321491B1-8CE8-9055-8674-63F5C7B9510F}" dt="2022-11-18T18:37:51.897" v="225" actId="20577"/>
          <ac:spMkLst>
            <pc:docMk/>
            <pc:sldMk cId="936514359" sldId="343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9:07.032" v="309" actId="20577"/>
          <ac:spMkLst>
            <pc:docMk/>
            <pc:sldMk cId="936514359" sldId="343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18:47:45.760" v="270" actId="20577"/>
          <ac:spMkLst>
            <pc:docMk/>
            <pc:sldMk cId="936514359" sldId="343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7:52.229" v="279" actId="20577"/>
          <ac:spMkLst>
            <pc:docMk/>
            <pc:sldMk cId="936514359" sldId="343"/>
            <ac:spMk id="7" creationId="{4D453233-86AD-04BF-91D7-69A896B0E7AA}"/>
          </ac:spMkLst>
        </pc:spChg>
      </pc:sldChg>
      <pc:sldChg chg="addSp delSp modSp add ord replId">
        <pc:chgData name="James Pope" userId="S::jp16127@bristol.ac.uk::ec8a066c-6e04-4c1c-be05-6b33d0ba9907" providerId="AD" clId="Web-{321491B1-8CE8-9055-8674-63F5C7B9510F}" dt="2022-11-18T22:36:48.871" v="1329"/>
        <pc:sldMkLst>
          <pc:docMk/>
          <pc:sldMk cId="2250413141" sldId="344"/>
        </pc:sldMkLst>
        <pc:spChg chg="mod">
          <ac:chgData name="James Pope" userId="S::jp16127@bristol.ac.uk::ec8a066c-6e04-4c1c-be05-6b33d0ba9907" providerId="AD" clId="Web-{321491B1-8CE8-9055-8674-63F5C7B9510F}" dt="2022-11-18T22:17:21.904" v="1040" actId="20577"/>
          <ac:spMkLst>
            <pc:docMk/>
            <pc:sldMk cId="2250413141" sldId="344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36.621" v="620"/>
          <ac:spMkLst>
            <pc:docMk/>
            <pc:sldMk cId="2250413141" sldId="344"/>
            <ac:spMk id="3" creationId="{297DC8F5-AF6B-0A59-96D8-B7AE8E13140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26.730" v="617"/>
          <ac:spMkLst>
            <pc:docMk/>
            <pc:sldMk cId="2250413141" sldId="344"/>
            <ac:spMk id="4" creationId="{2463B110-9DFC-C79B-BED9-102466560C02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0:40:00.004" v="383"/>
          <ac:spMkLst>
            <pc:docMk/>
            <pc:sldMk cId="2250413141" sldId="344"/>
            <ac:spMk id="4" creationId="{D5C42ADF-55CE-FDCB-0165-5C5ECF893D8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90"/>
          <ac:spMkLst>
            <pc:docMk/>
            <pc:sldMk cId="2250413141" sldId="344"/>
            <ac:spMk id="6" creationId="{D6CC9CB4-D26E-1DA3-4B6C-5338214520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5:12.570" v="1323" actId="20577"/>
          <ac:spMkLst>
            <pc:docMk/>
            <pc:sldMk cId="2250413141" sldId="344"/>
            <ac:spMk id="7" creationId="{52E3CEB6-0321-A1AC-4EE3-2282A41CDA3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9:39.925" v="753"/>
          <ac:spMkLst>
            <pc:docMk/>
            <pc:sldMk cId="2250413141" sldId="344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0:39:45.066" v="377"/>
          <ac:spMkLst>
            <pc:docMk/>
            <pc:sldMk cId="2250413141" sldId="344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03.466" v="630"/>
          <ac:spMkLst>
            <pc:docMk/>
            <pc:sldMk cId="2250413141" sldId="344"/>
            <ac:spMk id="9" creationId="{E286D535-2E7F-2AF8-2C0D-B4F338EA8C36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9"/>
          <ac:spMkLst>
            <pc:docMk/>
            <pc:sldMk cId="2250413141" sldId="344"/>
            <ac:spMk id="10" creationId="{CA9943CB-8470-F5BA-B25E-B8D5200EC8DC}"/>
          </ac:spMkLst>
        </pc:spChg>
        <pc:spChg chg="del">
          <ac:chgData name="James Pope" userId="S::jp16127@bristol.ac.uk::ec8a066c-6e04-4c1c-be05-6b33d0ba9907" providerId="AD" clId="Web-{321491B1-8CE8-9055-8674-63F5C7B9510F}" dt="2022-11-18T20:39:46.816" v="378"/>
          <ac:spMkLst>
            <pc:docMk/>
            <pc:sldMk cId="2250413141" sldId="344"/>
            <ac:spMk id="11" creationId="{12DC41D7-A42E-18FC-9F53-CFBD780E9B75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8"/>
          <ac:spMkLst>
            <pc:docMk/>
            <pc:sldMk cId="2250413141" sldId="344"/>
            <ac:spMk id="11" creationId="{AA87E2DC-4B13-E90A-7052-6A4D55D17E23}"/>
          </ac:spMkLst>
        </pc:spChg>
        <pc:spChg chg="del">
          <ac:chgData name="James Pope" userId="S::jp16127@bristol.ac.uk::ec8a066c-6e04-4c1c-be05-6b33d0ba9907" providerId="AD" clId="Web-{321491B1-8CE8-9055-8674-63F5C7B9510F}" dt="2022-11-18T20:39:49.832" v="380"/>
          <ac:spMkLst>
            <pc:docMk/>
            <pc:sldMk cId="2250413141" sldId="344"/>
            <ac:spMk id="12" creationId="{116D6AB4-7598-A192-1521-CD27FFED4EB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5:15.087" v="922"/>
          <ac:spMkLst>
            <pc:docMk/>
            <pc:sldMk cId="2250413141" sldId="344"/>
            <ac:spMk id="12" creationId="{926F028E-1AC3-654D-9AE5-4C8155247412}"/>
          </ac:spMkLst>
        </pc:spChg>
        <pc:spChg chg="del">
          <ac:chgData name="James Pope" userId="S::jp16127@bristol.ac.uk::ec8a066c-6e04-4c1c-be05-6b33d0ba9907" providerId="AD" clId="Web-{321491B1-8CE8-9055-8674-63F5C7B9510F}" dt="2022-11-18T20:39:47.848" v="379"/>
          <ac:spMkLst>
            <pc:docMk/>
            <pc:sldMk cId="2250413141" sldId="344"/>
            <ac:spMk id="13" creationId="{2CB0A4ED-0DDA-9018-75DD-F4AF57D7DDC5}"/>
          </ac:spMkLst>
        </pc:spChg>
        <pc:spChg chg="add del">
          <ac:chgData name="James Pope" userId="S::jp16127@bristol.ac.uk::ec8a066c-6e04-4c1c-be05-6b33d0ba9907" providerId="AD" clId="Web-{321491B1-8CE8-9055-8674-63F5C7B9510F}" dt="2022-11-18T22:08:18.259" v="736"/>
          <ac:spMkLst>
            <pc:docMk/>
            <pc:sldMk cId="2250413141" sldId="344"/>
            <ac:spMk id="13" creationId="{AA15577C-DA59-B9DE-66E2-375A19CE4B4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4"/>
          <ac:spMkLst>
            <pc:docMk/>
            <pc:sldMk cId="2250413141" sldId="344"/>
            <ac:spMk id="14" creationId="{AACB019F-9772-CADC-F4BE-065881587B0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16" v="1224" actId="1076"/>
          <ac:spMkLst>
            <pc:docMk/>
            <pc:sldMk cId="2250413141" sldId="344"/>
            <ac:spMk id="15" creationId="{4F35A460-1AF8-CCC8-375C-1D378555E99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3"/>
          <ac:spMkLst>
            <pc:docMk/>
            <pc:sldMk cId="2250413141" sldId="344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0:39:51.488" v="381"/>
          <ac:spMkLst>
            <pc:docMk/>
            <pc:sldMk cId="2250413141" sldId="344"/>
            <ac:spMk id="17" creationId="{0D18BD79-CACC-A682-A58C-6567D5D3FF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32" v="1225" actId="1076"/>
          <ac:spMkLst>
            <pc:docMk/>
            <pc:sldMk cId="2250413141" sldId="344"/>
            <ac:spMk id="17" creationId="{7707F070-778F-B371-9D8F-734B2B79DB3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2"/>
          <ac:spMkLst>
            <pc:docMk/>
            <pc:sldMk cId="2250413141" sldId="344"/>
            <ac:spMk id="18" creationId="{F7FFC9A6-D904-B5A4-E2E2-79B2209E2A03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1"/>
          <ac:spMkLst>
            <pc:docMk/>
            <pc:sldMk cId="2250413141" sldId="344"/>
            <ac:spMk id="19" creationId="{C21AFF48-B607-2FFD-8C38-38B85B7A9CE9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0"/>
          <ac:spMkLst>
            <pc:docMk/>
            <pc:sldMk cId="2250413141" sldId="344"/>
            <ac:spMk id="20" creationId="{77577441-FBB8-77A7-BD54-379F2D38265B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9"/>
          <ac:spMkLst>
            <pc:docMk/>
            <pc:sldMk cId="2250413141" sldId="344"/>
            <ac:spMk id="21" creationId="{128F676D-9894-4F60-44B4-8A461324054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8"/>
          <ac:spMkLst>
            <pc:docMk/>
            <pc:sldMk cId="2250413141" sldId="344"/>
            <ac:spMk id="22" creationId="{BF3832A1-B20E-E8A1-9125-964ACB0761E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47" v="1226" actId="1076"/>
          <ac:spMkLst>
            <pc:docMk/>
            <pc:sldMk cId="2250413141" sldId="344"/>
            <ac:spMk id="23" creationId="{6B78848D-DD64-7F3A-7635-EC4AD14270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7"/>
          <ac:spMkLst>
            <pc:docMk/>
            <pc:sldMk cId="2250413141" sldId="344"/>
            <ac:spMk id="24" creationId="{5F387BA5-1FDC-62A5-D419-04ED58570F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6"/>
          <ac:spMkLst>
            <pc:docMk/>
            <pc:sldMk cId="2250413141" sldId="344"/>
            <ac:spMk id="25" creationId="{7ADB443F-C650-F6EF-DA2D-69845212284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63" v="1227" actId="1076"/>
          <ac:spMkLst>
            <pc:docMk/>
            <pc:sldMk cId="2250413141" sldId="344"/>
            <ac:spMk id="26" creationId="{2CCA0830-457B-2845-76D6-EDE0F9A8585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4"/>
          <ac:spMkLst>
            <pc:docMk/>
            <pc:sldMk cId="2250413141" sldId="344"/>
            <ac:spMk id="28" creationId="{40269D5B-D771-8322-D8A3-4BA07FE907B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60"/>
          <ac:spMkLst>
            <pc:docMk/>
            <pc:sldMk cId="2250413141" sldId="344"/>
            <ac:spMk id="29" creationId="{31119C95-8E5B-72FD-35B0-E5835ABED127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9"/>
          <ac:spMkLst>
            <pc:docMk/>
            <pc:sldMk cId="2250413141" sldId="344"/>
            <ac:spMk id="30" creationId="{F200522F-C2C5-ECE6-F3F5-7D619400114F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8"/>
          <ac:spMkLst>
            <pc:docMk/>
            <pc:sldMk cId="2250413141" sldId="344"/>
            <ac:spMk id="31" creationId="{AB96DB86-462C-810A-83AF-11257C1A06F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7"/>
          <ac:spMkLst>
            <pc:docMk/>
            <pc:sldMk cId="2250413141" sldId="344"/>
            <ac:spMk id="32" creationId="{D8E5E6E3-703E-7883-861D-AE2699B3F87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6"/>
          <ac:spMkLst>
            <pc:docMk/>
            <pc:sldMk cId="2250413141" sldId="344"/>
            <ac:spMk id="34" creationId="{096BDC1A-41D9-D6EF-4C06-954EE973016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5"/>
          <ac:spMkLst>
            <pc:docMk/>
            <pc:sldMk cId="2250413141" sldId="344"/>
            <ac:spMk id="35" creationId="{1CD5E584-084D-72AE-3F4E-D1572064959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4"/>
          <ac:spMkLst>
            <pc:docMk/>
            <pc:sldMk cId="2250413141" sldId="344"/>
            <ac:spMk id="36" creationId="{DA42A7CF-D718-9846-1E7D-A5C56A83F7F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53.749" v="648"/>
          <ac:spMkLst>
            <pc:docMk/>
            <pc:sldMk cId="2250413141" sldId="344"/>
            <ac:spMk id="38" creationId="{AAB9469C-AB18-45E5-DE6F-E79AC844C00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2"/>
          <ac:spMkLst>
            <pc:docMk/>
            <pc:sldMk cId="2250413141" sldId="344"/>
            <ac:spMk id="40" creationId="{916D828C-F1D4-0CB9-3682-9BE054744AE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1"/>
          <ac:spMkLst>
            <pc:docMk/>
            <pc:sldMk cId="2250413141" sldId="344"/>
            <ac:spMk id="42" creationId="{B7C84B51-6C63-381B-B475-18FB0D3E7221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1"/>
          <ac:spMkLst>
            <pc:docMk/>
            <pc:sldMk cId="2250413141" sldId="344"/>
            <ac:spMk id="44" creationId="{489484D4-300A-6E7E-D0EA-1AB13D2BFF4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8" actId="1076"/>
          <ac:spMkLst>
            <pc:docMk/>
            <pc:sldMk cId="2250413141" sldId="344"/>
            <ac:spMk id="45" creationId="{56240FC1-5787-C110-037D-5A07929B0DC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9" actId="1076"/>
          <ac:spMkLst>
            <pc:docMk/>
            <pc:sldMk cId="2250413141" sldId="344"/>
            <ac:spMk id="47" creationId="{D1AF3C96-0444-58F7-9780-E1A0ABAD86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94" v="1230" actId="1076"/>
          <ac:spMkLst>
            <pc:docMk/>
            <pc:sldMk cId="2250413141" sldId="344"/>
            <ac:spMk id="48" creationId="{06810BC1-E153-5BCD-A188-879C0A6C1DF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10" v="1231" actId="1076"/>
          <ac:spMkLst>
            <pc:docMk/>
            <pc:sldMk cId="2250413141" sldId="344"/>
            <ac:spMk id="49" creationId="{6FF1C9E3-19B1-5C36-94B8-D852AAF20F5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25" v="1232" actId="1076"/>
          <ac:spMkLst>
            <pc:docMk/>
            <pc:sldMk cId="2250413141" sldId="344"/>
            <ac:spMk id="50" creationId="{78A4675F-D428-5592-70B9-6C7CD47AF8E4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41" v="1233" actId="1076"/>
          <ac:spMkLst>
            <pc:docMk/>
            <pc:sldMk cId="2250413141" sldId="344"/>
            <ac:spMk id="51" creationId="{CF559CCE-28A4-FE72-0339-F9D0201AF42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57" v="1234" actId="1076"/>
          <ac:spMkLst>
            <pc:docMk/>
            <pc:sldMk cId="2250413141" sldId="344"/>
            <ac:spMk id="52" creationId="{02390905-0F2B-D045-9EDD-268BDA0B2AF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72" v="1235" actId="1076"/>
          <ac:spMkLst>
            <pc:docMk/>
            <pc:sldMk cId="2250413141" sldId="344"/>
            <ac:spMk id="53" creationId="{A0C9456E-7798-15EA-676F-C960E876675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88" v="1236" actId="1076"/>
          <ac:spMkLst>
            <pc:docMk/>
            <pc:sldMk cId="2250413141" sldId="344"/>
            <ac:spMk id="54" creationId="{14B6A754-7468-37AF-4A0D-70D371CF466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04" v="1237" actId="1076"/>
          <ac:spMkLst>
            <pc:docMk/>
            <pc:sldMk cId="2250413141" sldId="344"/>
            <ac:spMk id="55" creationId="{A12D4E6C-DCE4-BAF6-9DE4-A225C586FAF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8" actId="1076"/>
          <ac:spMkLst>
            <pc:docMk/>
            <pc:sldMk cId="2250413141" sldId="344"/>
            <ac:spMk id="56" creationId="{8BBA6222-4E9C-76F1-89E4-683B01127B8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9" actId="1076"/>
          <ac:spMkLst>
            <pc:docMk/>
            <pc:sldMk cId="2250413141" sldId="344"/>
            <ac:spMk id="57" creationId="{223B203F-6832-DE35-DAE0-4C16B80AD4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35" v="1240" actId="1076"/>
          <ac:spMkLst>
            <pc:docMk/>
            <pc:sldMk cId="2250413141" sldId="344"/>
            <ac:spMk id="58" creationId="{8D899529-E102-83CE-6B75-877BDE007D4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50" v="1241" actId="1076"/>
          <ac:spMkLst>
            <pc:docMk/>
            <pc:sldMk cId="2250413141" sldId="344"/>
            <ac:spMk id="59" creationId="{F5EDB06E-2E2B-965F-7BBA-E19F706FF0D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66" v="1242" actId="1076"/>
          <ac:spMkLst>
            <pc:docMk/>
            <pc:sldMk cId="2250413141" sldId="344"/>
            <ac:spMk id="60" creationId="{FBD87C7A-6BAB-5CA9-D7CE-B73E543F91A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82" v="1243" actId="1076"/>
          <ac:spMkLst>
            <pc:docMk/>
            <pc:sldMk cId="2250413141" sldId="344"/>
            <ac:spMk id="61" creationId="{7E9663C3-9952-8BB5-4A32-B3F79228F9A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97" v="1244" actId="1076"/>
          <ac:spMkLst>
            <pc:docMk/>
            <pc:sldMk cId="2250413141" sldId="344"/>
            <ac:spMk id="62" creationId="{AA47719F-5946-6E80-28A3-F77EAAB5D1F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13" v="1245" actId="1076"/>
          <ac:spMkLst>
            <pc:docMk/>
            <pc:sldMk cId="2250413141" sldId="344"/>
            <ac:spMk id="63" creationId="{B5655436-DAD0-2229-7BBE-7E6FD9609DC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6" actId="1076"/>
          <ac:spMkLst>
            <pc:docMk/>
            <pc:sldMk cId="2250413141" sldId="344"/>
            <ac:spMk id="64" creationId="{DBAB95FD-2C6D-C9EC-9309-952741AC90B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7" actId="1076"/>
          <ac:spMkLst>
            <pc:docMk/>
            <pc:sldMk cId="2250413141" sldId="344"/>
            <ac:spMk id="65" creationId="{DF8A08CE-CF48-719D-1174-B68E4180784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44" v="1248" actId="1076"/>
          <ac:spMkLst>
            <pc:docMk/>
            <pc:sldMk cId="2250413141" sldId="344"/>
            <ac:spMk id="66" creationId="{8B4D3D58-1184-0895-62FE-F244B79F10D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60" v="1249" actId="1076"/>
          <ac:spMkLst>
            <pc:docMk/>
            <pc:sldMk cId="2250413141" sldId="344"/>
            <ac:spMk id="67" creationId="{7ECD4BF4-85BA-37D5-B4C8-9F3694EAA00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75" v="1250" actId="1076"/>
          <ac:spMkLst>
            <pc:docMk/>
            <pc:sldMk cId="2250413141" sldId="344"/>
            <ac:spMk id="68" creationId="{8B707CE5-F4B5-AF6E-23DB-2DEA8DA1453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91" v="1251" actId="1076"/>
          <ac:spMkLst>
            <pc:docMk/>
            <pc:sldMk cId="2250413141" sldId="344"/>
            <ac:spMk id="69" creationId="{D034DB04-1DC8-1C41-064F-7ABD911D7B1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07" v="1252" actId="1076"/>
          <ac:spMkLst>
            <pc:docMk/>
            <pc:sldMk cId="2250413141" sldId="344"/>
            <ac:spMk id="70" creationId="{5C662F1F-EAC6-7A7C-B245-499E77BE6B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22" v="1253" actId="1076"/>
          <ac:spMkLst>
            <pc:docMk/>
            <pc:sldMk cId="2250413141" sldId="344"/>
            <ac:spMk id="71" creationId="{5854A8B1-9250-3537-DC47-8E80C51640B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38" v="1254" actId="1076"/>
          <ac:spMkLst>
            <pc:docMk/>
            <pc:sldMk cId="2250413141" sldId="344"/>
            <ac:spMk id="72" creationId="{DBCB824B-27B2-E5C5-AB5A-7C6345878FC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5" actId="1076"/>
          <ac:spMkLst>
            <pc:docMk/>
            <pc:sldMk cId="2250413141" sldId="344"/>
            <ac:spMk id="73" creationId="{03F60FE3-6C20-DE2D-1B2E-70D9CF0E2A3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6" actId="1076"/>
          <ac:spMkLst>
            <pc:docMk/>
            <pc:sldMk cId="2250413141" sldId="344"/>
            <ac:spMk id="74" creationId="{F77B3C14-FD02-3A46-5EB0-DF044625F94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69" v="1257" actId="1076"/>
          <ac:spMkLst>
            <pc:docMk/>
            <pc:sldMk cId="2250413141" sldId="344"/>
            <ac:spMk id="75" creationId="{CE336750-E78A-24B3-7E43-33682275D05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85" v="1258" actId="1076"/>
          <ac:spMkLst>
            <pc:docMk/>
            <pc:sldMk cId="2250413141" sldId="344"/>
            <ac:spMk id="76" creationId="{E6CFFF21-B134-2447-3A63-F8EF3865BB9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00" v="1259" actId="1076"/>
          <ac:spMkLst>
            <pc:docMk/>
            <pc:sldMk cId="2250413141" sldId="344"/>
            <ac:spMk id="77" creationId="{3F92EB86-28E4-DA0B-DB11-FE47E77442F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16" v="1260" actId="1076"/>
          <ac:spMkLst>
            <pc:docMk/>
            <pc:sldMk cId="2250413141" sldId="344"/>
            <ac:spMk id="78" creationId="{3F59627E-1DC7-032E-A8DE-3C8AA35A927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32" v="1261" actId="1076"/>
          <ac:spMkLst>
            <pc:docMk/>
            <pc:sldMk cId="2250413141" sldId="344"/>
            <ac:spMk id="79" creationId="{964867C8-9A99-8C36-066B-CA90A417927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47" v="1262" actId="1076"/>
          <ac:spMkLst>
            <pc:docMk/>
            <pc:sldMk cId="2250413141" sldId="344"/>
            <ac:spMk id="80" creationId="{1029A326-8E08-58F3-65A5-C9183168E3C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63" v="1263" actId="1076"/>
          <ac:spMkLst>
            <pc:docMk/>
            <pc:sldMk cId="2250413141" sldId="344"/>
            <ac:spMk id="81" creationId="{0F865818-0F74-B370-2869-B59BF34B129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10" v="1266" actId="1076"/>
          <ac:spMkLst>
            <pc:docMk/>
            <pc:sldMk cId="2250413141" sldId="344"/>
            <ac:spMk id="82" creationId="{C44B2B7B-EF97-82F5-07E4-BB642FD6BE9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3"/>
          <ac:spMkLst>
            <pc:docMk/>
            <pc:sldMk cId="2250413141" sldId="344"/>
            <ac:spMk id="83" creationId="{BC9F1063-8A9B-C3CD-4071-E235F47E3C5F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2"/>
          <ac:spMkLst>
            <pc:docMk/>
            <pc:sldMk cId="2250413141" sldId="344"/>
            <ac:spMk id="84" creationId="{68720BE5-FB6E-9C15-26A5-A5813C1B70E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1"/>
          <ac:spMkLst>
            <pc:docMk/>
            <pc:sldMk cId="2250413141" sldId="344"/>
            <ac:spMk id="85" creationId="{1FC5E15F-A2E6-93B7-ED98-3DB0E0F0CCC7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0"/>
          <ac:spMkLst>
            <pc:docMk/>
            <pc:sldMk cId="2250413141" sldId="344"/>
            <ac:spMk id="86" creationId="{07735F22-BABB-E010-5E74-83949B99AD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25" v="1267" actId="1076"/>
          <ac:spMkLst>
            <pc:docMk/>
            <pc:sldMk cId="2250413141" sldId="344"/>
            <ac:spMk id="87" creationId="{9CE0011E-88B0-3E0E-FAF9-EC5276A4ACC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41" v="1268" actId="1076"/>
          <ac:spMkLst>
            <pc:docMk/>
            <pc:sldMk cId="2250413141" sldId="344"/>
            <ac:spMk id="88" creationId="{99B71A0B-68A5-EDC9-0EC8-499C09208BB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57" v="1269" actId="1076"/>
          <ac:spMkLst>
            <pc:docMk/>
            <pc:sldMk cId="2250413141" sldId="344"/>
            <ac:spMk id="90" creationId="{3B8C4BBA-70F7-0459-6C04-A23198A69BA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72" v="1270" actId="1076"/>
          <ac:spMkLst>
            <pc:docMk/>
            <pc:sldMk cId="2250413141" sldId="344"/>
            <ac:spMk id="91" creationId="{676CACBD-2742-AC11-FD85-D8231CD0419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88" v="1271" actId="1076"/>
          <ac:spMkLst>
            <pc:docMk/>
            <pc:sldMk cId="2250413141" sldId="344"/>
            <ac:spMk id="92" creationId="{95361F8A-7794-0F2B-2FA9-7B12CCE43D6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79" v="1264" actId="1076"/>
          <ac:spMkLst>
            <pc:docMk/>
            <pc:sldMk cId="2250413141" sldId="344"/>
            <ac:spMk id="93" creationId="{962449A1-8A67-B45D-1B7A-7774A041622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94" v="1265" actId="1076"/>
          <ac:spMkLst>
            <pc:docMk/>
            <pc:sldMk cId="2250413141" sldId="344"/>
            <ac:spMk id="94" creationId="{934C3CD8-0EE1-B3D0-A388-879CE77D383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6.644" v="1273" actId="1076"/>
          <ac:spMkLst>
            <pc:docMk/>
            <pc:sldMk cId="2250413141" sldId="344"/>
            <ac:spMk id="95" creationId="{39B531CD-73D6-7D7E-96B9-1010DA0DA3FA}"/>
          </ac:spMkLst>
        </pc:spChg>
        <pc:grpChg chg="add del mod">
          <ac:chgData name="James Pope" userId="S::jp16127@bristol.ac.uk::ec8a066c-6e04-4c1c-be05-6b33d0ba9907" providerId="AD" clId="Web-{321491B1-8CE8-9055-8674-63F5C7B9510F}" dt="2022-11-18T20:54:02.276" v="411"/>
          <ac:grpSpMkLst>
            <pc:docMk/>
            <pc:sldMk cId="2250413141" sldId="344"/>
            <ac:grpSpMk id="10" creationId="{91C05B7E-E413-0A16-20C0-8A9523FC50F4}"/>
          </ac:grpSpMkLst>
        </pc:grpChg>
        <pc:grpChg chg="del mod">
          <ac:chgData name="James Pope" userId="S::jp16127@bristol.ac.uk::ec8a066c-6e04-4c1c-be05-6b33d0ba9907" providerId="AD" clId="Web-{321491B1-8CE8-9055-8674-63F5C7B9510F}" dt="2022-11-18T20:55:36.326" v="426"/>
          <ac:grpSpMkLst>
            <pc:docMk/>
            <pc:sldMk cId="2250413141" sldId="344"/>
            <ac:grpSpMk id="15" creationId="{02CAFC18-09EE-03B4-F1CB-8393AF1C5C14}"/>
          </ac:grpSpMkLst>
        </pc:grpChg>
        <pc:picChg chg="add del mod">
          <ac:chgData name="James Pope" userId="S::jp16127@bristol.ac.uk::ec8a066c-6e04-4c1c-be05-6b33d0ba9907" providerId="AD" clId="Web-{321491B1-8CE8-9055-8674-63F5C7B9510F}" dt="2022-11-18T21:12:03.675" v="480"/>
          <ac:picMkLst>
            <pc:docMk/>
            <pc:sldMk cId="2250413141" sldId="344"/>
            <ac:picMk id="45" creationId="{5E9BD434-D2AA-A363-4880-DABE5947E25B}"/>
          </ac:picMkLst>
        </pc:picChg>
        <pc:cxnChg chg="del mod topLvl">
          <ac:chgData name="James Pope" userId="S::jp16127@bristol.ac.uk::ec8a066c-6e04-4c1c-be05-6b33d0ba9907" providerId="AD" clId="Web-{321491B1-8CE8-9055-8674-63F5C7B9510F}" dt="2022-11-18T20:54:29.386" v="415"/>
          <ac:cxnSpMkLst>
            <pc:docMk/>
            <pc:sldMk cId="2250413141" sldId="344"/>
            <ac:cxnSpMk id="23" creationId="{0605DC4F-6B4B-C941-2DEC-22E85F2DE00D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0:54:30.245" v="416"/>
          <ac:cxnSpMkLst>
            <pc:docMk/>
            <pc:sldMk cId="2250413141" sldId="344"/>
            <ac:cxnSpMk id="26" creationId="{B37A2671-26FB-359C-629F-C9A5A658FD22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1:58:04.133" v="595"/>
          <ac:cxnSpMkLst>
            <pc:docMk/>
            <pc:sldMk cId="2250413141" sldId="344"/>
            <ac:cxnSpMk id="27" creationId="{493115DE-F9A8-A37B-E241-579491A421EB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3"/>
          <ac:cxnSpMkLst>
            <pc:docMk/>
            <pc:sldMk cId="2250413141" sldId="344"/>
            <ac:cxnSpMk id="33" creationId="{5DE6ED06-DC93-F9DB-84EA-9B6944E0E050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2"/>
          <ac:cxnSpMkLst>
            <pc:docMk/>
            <pc:sldMk cId="2250413141" sldId="344"/>
            <ac:cxnSpMk id="37" creationId="{8BFCC88D-BDA2-2F4D-F40A-CE2A4ED2B4F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3"/>
          <ac:cxnSpMkLst>
            <pc:docMk/>
            <pc:sldMk cId="2250413141" sldId="344"/>
            <ac:cxnSpMk id="39" creationId="{CF529F5C-778F-8BE3-F1A2-8D3197BCE9EA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2:00:53.749" v="647"/>
          <ac:cxnSpMkLst>
            <pc:docMk/>
            <pc:sldMk cId="2250413141" sldId="344"/>
            <ac:cxnSpMk id="41" creationId="{DF9E96AE-BF8D-C492-18EF-4572137F62AC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0"/>
          <ac:cxnSpMkLst>
            <pc:docMk/>
            <pc:sldMk cId="2250413141" sldId="344"/>
            <ac:cxnSpMk id="43" creationId="{AAD9D73D-D53C-1706-88DA-0031CA018AD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49"/>
          <ac:cxnSpMkLst>
            <pc:docMk/>
            <pc:sldMk cId="2250413141" sldId="344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321491B1-8CE8-9055-8674-63F5C7B9510F}" dt="2022-11-18T23:16:07.524" v="1528" actId="1076"/>
        <pc:sldMkLst>
          <pc:docMk/>
          <pc:sldMk cId="2809530649" sldId="345"/>
        </pc:sldMkLst>
        <pc:spChg chg="mod">
          <ac:chgData name="James Pope" userId="S::jp16127@bristol.ac.uk::ec8a066c-6e04-4c1c-be05-6b33d0ba9907" providerId="AD" clId="Web-{321491B1-8CE8-9055-8674-63F5C7B9510F}" dt="2022-11-18T22:05:20.034" v="683" actId="20577"/>
          <ac:spMkLst>
            <pc:docMk/>
            <pc:sldMk cId="2809530649" sldId="34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1:17:12.157" v="566" actId="20577"/>
          <ac:spMkLst>
            <pc:docMk/>
            <pc:sldMk cId="2809530649" sldId="345"/>
            <ac:spMk id="7" creationId="{52E3CEB6-0321-A1AC-4EE3-2282A41CDA3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0"/>
          <ac:spMkLst>
            <pc:docMk/>
            <pc:sldMk cId="2809530649" sldId="345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9"/>
          <ac:spMkLst>
            <pc:docMk/>
            <pc:sldMk cId="2809530649" sldId="345"/>
            <ac:spMk id="14" creationId="{AACB019F-9772-CADC-F4BE-065881587B0D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8"/>
          <ac:spMkLst>
            <pc:docMk/>
            <pc:sldMk cId="2809530649" sldId="345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7"/>
          <ac:spMkLst>
            <pc:docMk/>
            <pc:sldMk cId="2809530649" sldId="345"/>
            <ac:spMk id="18" creationId="{F7FFC9A6-D904-B5A4-E2E2-79B2209E2A03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6"/>
          <ac:spMkLst>
            <pc:docMk/>
            <pc:sldMk cId="2809530649" sldId="345"/>
            <ac:spMk id="19" creationId="{C21AFF48-B607-2FFD-8C38-38B85B7A9CE9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5"/>
          <ac:spMkLst>
            <pc:docMk/>
            <pc:sldMk cId="2809530649" sldId="345"/>
            <ac:spMk id="20" creationId="{77577441-FBB8-77A7-BD54-379F2D38265B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4"/>
          <ac:spMkLst>
            <pc:docMk/>
            <pc:sldMk cId="2809530649" sldId="345"/>
            <ac:spMk id="21" creationId="{128F676D-9894-4F60-44B4-8A461324054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3"/>
          <ac:spMkLst>
            <pc:docMk/>
            <pc:sldMk cId="2809530649" sldId="345"/>
            <ac:spMk id="22" creationId="{BF3832A1-B20E-E8A1-9125-964ACB0761E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2"/>
          <ac:spMkLst>
            <pc:docMk/>
            <pc:sldMk cId="2809530649" sldId="345"/>
            <ac:spMk id="24" creationId="{5F387BA5-1FDC-62A5-D419-04ED58570F9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1"/>
          <ac:spMkLst>
            <pc:docMk/>
            <pc:sldMk cId="2809530649" sldId="345"/>
            <ac:spMk id="25" creationId="{7ADB443F-C650-F6EF-DA2D-69845212284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9"/>
          <ac:spMkLst>
            <pc:docMk/>
            <pc:sldMk cId="2809530649" sldId="345"/>
            <ac:spMk id="28" creationId="{40269D5B-D771-8322-D8A3-4BA07FE907B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2"/>
          <ac:spMkLst>
            <pc:docMk/>
            <pc:sldMk cId="2809530649" sldId="345"/>
            <ac:spMk id="29" creationId="{31119C95-8E5B-72FD-35B0-E5835ABED12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1"/>
          <ac:spMkLst>
            <pc:docMk/>
            <pc:sldMk cId="2809530649" sldId="345"/>
            <ac:spMk id="30" creationId="{F200522F-C2C5-ECE6-F3F5-7D619400114F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0"/>
          <ac:spMkLst>
            <pc:docMk/>
            <pc:sldMk cId="2809530649" sldId="345"/>
            <ac:spMk id="31" creationId="{AB96DB86-462C-810A-83AF-11257C1A06F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9"/>
          <ac:spMkLst>
            <pc:docMk/>
            <pc:sldMk cId="2809530649" sldId="345"/>
            <ac:spMk id="32" creationId="{D8E5E6E3-703E-7883-861D-AE2699B3F87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8"/>
          <ac:spMkLst>
            <pc:docMk/>
            <pc:sldMk cId="2809530649" sldId="345"/>
            <ac:spMk id="34" creationId="{096BDC1A-41D9-D6EF-4C06-954EE973016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7"/>
          <ac:spMkLst>
            <pc:docMk/>
            <pc:sldMk cId="2809530649" sldId="345"/>
            <ac:spMk id="35" creationId="{1CD5E584-084D-72AE-3F4E-D1572064959C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6"/>
          <ac:spMkLst>
            <pc:docMk/>
            <pc:sldMk cId="2809530649" sldId="345"/>
            <ac:spMk id="36" creationId="{DA42A7CF-D718-9846-1E7D-A5C56A83F7F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6"/>
          <ac:spMkLst>
            <pc:docMk/>
            <pc:sldMk cId="2809530649" sldId="345"/>
            <ac:spMk id="38" creationId="{AAB9469C-AB18-45E5-DE6F-E79AC844C00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4"/>
          <ac:spMkLst>
            <pc:docMk/>
            <pc:sldMk cId="2809530649" sldId="345"/>
            <ac:spMk id="40" creationId="{916D828C-F1D4-0CB9-3682-9BE054744AE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3"/>
          <ac:spMkLst>
            <pc:docMk/>
            <pc:sldMk cId="2809530649" sldId="345"/>
            <ac:spMk id="42" creationId="{B7C84B51-6C63-381B-B475-18FB0D3E722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4"/>
          <ac:spMkLst>
            <pc:docMk/>
            <pc:sldMk cId="2809530649" sldId="345"/>
            <ac:spMk id="44" creationId="{489484D4-300A-6E7E-D0EA-1AB13D2BFF4C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2:04:49.703" v="674"/>
          <ac:picMkLst>
            <pc:docMk/>
            <pc:sldMk cId="2809530649" sldId="345"/>
            <ac:picMk id="3" creationId="{783B2BC7-55D9-831A-9CA8-DD6B56E09D4B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5:48.758" v="1526" actId="1076"/>
          <ac:picMkLst>
            <pc:docMk/>
            <pc:sldMk cId="2809530649" sldId="345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6:07.524" v="1528" actId="1076"/>
          <ac:picMkLst>
            <pc:docMk/>
            <pc:sldMk cId="2809530649" sldId="345"/>
            <ac:picMk id="4" creationId="{09C480EC-CC5C-6C5A-CEA2-B701624AA153}"/>
          </ac:picMkLst>
        </pc:picChg>
        <pc:picChg chg="del mod">
          <ac:chgData name="James Pope" userId="S::jp16127@bristol.ac.uk::ec8a066c-6e04-4c1c-be05-6b33d0ba9907" providerId="AD" clId="Web-{321491B1-8CE8-9055-8674-63F5C7B9510F}" dt="2022-11-18T21:48:26.993" v="567"/>
          <ac:picMkLst>
            <pc:docMk/>
            <pc:sldMk cId="2809530649" sldId="345"/>
            <ac:picMk id="45" creationId="{5E9BD434-D2AA-A363-4880-DABE5947E25B}"/>
          </ac:picMkLst>
        </pc:picChg>
        <pc:cxnChg chg="del">
          <ac:chgData name="James Pope" userId="S::jp16127@bristol.ac.uk::ec8a066c-6e04-4c1c-be05-6b33d0ba9907" providerId="AD" clId="Web-{321491B1-8CE8-9055-8674-63F5C7B9510F}" dt="2022-11-18T21:12:20.957" v="490"/>
          <ac:cxnSpMkLst>
            <pc:docMk/>
            <pc:sldMk cId="2809530649" sldId="345"/>
            <ac:cxnSpMk id="27" creationId="{493115DE-F9A8-A37B-E241-579491A421EB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8"/>
          <ac:cxnSpMkLst>
            <pc:docMk/>
            <pc:sldMk cId="2809530649" sldId="345"/>
            <ac:cxnSpMk id="33" creationId="{5DE6ED06-DC93-F9DB-84EA-9B6944E0E050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7"/>
          <ac:cxnSpMkLst>
            <pc:docMk/>
            <pc:sldMk cId="2809530649" sldId="345"/>
            <ac:cxnSpMk id="37" creationId="{8BFCC88D-BDA2-2F4D-F40A-CE2A4ED2B4F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5"/>
          <ac:cxnSpMkLst>
            <pc:docMk/>
            <pc:sldMk cId="2809530649" sldId="345"/>
            <ac:cxnSpMk id="39" creationId="{CF529F5C-778F-8BE3-F1A2-8D3197BCE9EA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5"/>
          <ac:cxnSpMkLst>
            <pc:docMk/>
            <pc:sldMk cId="2809530649" sldId="345"/>
            <ac:cxnSpMk id="41" creationId="{DF9E96AE-BF8D-C492-18EF-4572137F62AC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2"/>
          <ac:cxnSpMkLst>
            <pc:docMk/>
            <pc:sldMk cId="2809530649" sldId="345"/>
            <ac:cxnSpMk id="43" creationId="{AAD9D73D-D53C-1706-88DA-0031CA018AD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1"/>
          <ac:cxnSpMkLst>
            <pc:docMk/>
            <pc:sldMk cId="2809530649" sldId="345"/>
            <ac:cxnSpMk id="46" creationId="{CB91E799-873D-C4C0-796A-815A8585C5BE}"/>
          </ac:cxnSpMkLst>
        </pc:cxnChg>
      </pc:sldChg>
      <pc:sldChg chg="addSp modSp add replId">
        <pc:chgData name="James Pope" userId="S::jp16127@bristol.ac.uk::ec8a066c-6e04-4c1c-be05-6b33d0ba9907" providerId="AD" clId="Web-{321491B1-8CE8-9055-8674-63F5C7B9510F}" dt="2022-11-18T22:06:54.022" v="735" actId="1076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321491B1-8CE8-9055-8674-63F5C7B9510F}" dt="2022-11-18T22:06:54.022" v="735" actId="1076"/>
          <ac:spMkLst>
            <pc:docMk/>
            <pc:sldMk cId="156494494" sldId="346"/>
            <ac:spMk id="7" creationId="{52E3CEB6-0321-A1AC-4EE3-2282A41CDA38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71" v="731" actId="1076"/>
          <ac:spMkLst>
            <pc:docMk/>
            <pc:sldMk cId="156494494" sldId="346"/>
            <ac:spMk id="8" creationId="{E97663C1-EAE2-9BAB-B802-93E36DCD11B6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87" v="732" actId="1076"/>
          <ac:spMkLst>
            <pc:docMk/>
            <pc:sldMk cId="156494494" sldId="346"/>
            <ac:spMk id="28" creationId="{40269D5B-D771-8322-D8A3-4BA07FE907B1}"/>
          </ac:spMkLst>
        </pc:spChg>
        <pc:grpChg chg="add mod">
          <ac:chgData name="James Pope" userId="S::jp16127@bristol.ac.uk::ec8a066c-6e04-4c1c-be05-6b33d0ba9907" providerId="AD" clId="Web-{321491B1-8CE8-9055-8674-63F5C7B9510F}" dt="2022-11-18T22:06:48.896" v="734" actId="1076"/>
          <ac:grpSpMkLst>
            <pc:docMk/>
            <pc:sldMk cId="156494494" sldId="346"/>
            <ac:grpSpMk id="3" creationId="{740ED217-2F6B-AE77-917D-ED1BADE180F9}"/>
          </ac:grpSpMkLst>
        </pc:grpChg>
        <pc:grpChg chg="add mod">
          <ac:chgData name="James Pope" userId="S::jp16127@bristol.ac.uk::ec8a066c-6e04-4c1c-be05-6b33d0ba9907" providerId="AD" clId="Web-{321491B1-8CE8-9055-8674-63F5C7B9510F}" dt="2022-11-18T22:06:48.834" v="733" actId="1076"/>
          <ac:grpSpMkLst>
            <pc:docMk/>
            <pc:sldMk cId="156494494" sldId="346"/>
            <ac:grpSpMk id="4" creationId="{5F13D2BD-699C-BBA8-2217-B0805D3D4F7E}"/>
          </ac:grpSpMkLst>
        </pc:grpChg>
      </pc:sldChg>
      <pc:sldChg chg="addSp delSp modSp add replId">
        <pc:chgData name="James Pope" userId="S::jp16127@bristol.ac.uk::ec8a066c-6e04-4c1c-be05-6b33d0ba9907" providerId="AD" clId="Web-{321491B1-8CE8-9055-8674-63F5C7B9510F}" dt="2022-11-18T23:38:33.779" v="1692" actId="20577"/>
        <pc:sldMkLst>
          <pc:docMk/>
          <pc:sldMk cId="2147556779" sldId="347"/>
        </pc:sldMkLst>
        <pc:spChg chg="mod">
          <ac:chgData name="James Pope" userId="S::jp16127@bristol.ac.uk::ec8a066c-6e04-4c1c-be05-6b33d0ba9907" providerId="AD" clId="Web-{321491B1-8CE8-9055-8674-63F5C7B9510F}" dt="2022-11-18T23:02:33.773" v="1351" actId="20577"/>
          <ac:spMkLst>
            <pc:docMk/>
            <pc:sldMk cId="2147556779" sldId="347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23:10:45.682" v="1517" actId="14100"/>
          <ac:spMkLst>
            <pc:docMk/>
            <pc:sldMk cId="2147556779" sldId="347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321491B1-8CE8-9055-8674-63F5C7B9510F}" dt="2022-11-18T23:02:55.166" v="1355"/>
          <ac:spMkLst>
            <pc:docMk/>
            <pc:sldMk cId="2147556779" sldId="347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321491B1-8CE8-9055-8674-63F5C7B9510F}" dt="2022-11-18T23:38:33.779" v="1692" actId="20577"/>
          <ac:spMkLst>
            <pc:docMk/>
            <pc:sldMk cId="2147556779" sldId="347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23:38:23.060" v="1668" actId="20577"/>
          <ac:spMkLst>
            <pc:docMk/>
            <pc:sldMk cId="2147556779" sldId="347"/>
            <ac:spMk id="9" creationId="{2F4FE3E2-2F05-FC4B-5890-D332E28FBF17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3:31:58.426" v="1629"/>
          <ac:picMkLst>
            <pc:docMk/>
            <pc:sldMk cId="2147556779" sldId="347"/>
            <ac:picMk id="4" creationId="{FBF462A1-5A4D-C279-9B0C-348BB7E47D95}"/>
          </ac:picMkLst>
        </pc:picChg>
      </pc:sldChg>
      <pc:sldChg chg="delSp modSp add del replId">
        <pc:chgData name="James Pope" userId="S::jp16127@bristol.ac.uk::ec8a066c-6e04-4c1c-be05-6b33d0ba9907" providerId="AD" clId="Web-{321491B1-8CE8-9055-8674-63F5C7B9510F}" dt="2022-11-18T23:31:48.957" v="1628"/>
        <pc:sldMkLst>
          <pc:docMk/>
          <pc:sldMk cId="2180316096" sldId="348"/>
        </pc:sldMkLst>
        <pc:spChg chg="mod">
          <ac:chgData name="James Pope" userId="S::jp16127@bristol.ac.uk::ec8a066c-6e04-4c1c-be05-6b33d0ba9907" providerId="AD" clId="Web-{321491B1-8CE8-9055-8674-63F5C7B9510F}" dt="2022-11-18T23:28:08.873" v="1543" actId="20577"/>
          <ac:spMkLst>
            <pc:docMk/>
            <pc:sldMk cId="2180316096" sldId="348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321491B1-8CE8-9055-8674-63F5C7B9510F}" dt="2022-11-18T23:28:13.170" v="1544"/>
          <ac:picMkLst>
            <pc:docMk/>
            <pc:sldMk cId="2180316096" sldId="348"/>
            <ac:picMk id="3" creationId="{A1BCCA4E-CF8D-DE42-67C2-84FDB5F10188}"/>
          </ac:picMkLst>
        </pc:picChg>
        <pc:picChg chg="del">
          <ac:chgData name="James Pope" userId="S::jp16127@bristol.ac.uk::ec8a066c-6e04-4c1c-be05-6b33d0ba9907" providerId="AD" clId="Web-{321491B1-8CE8-9055-8674-63F5C7B9510F}" dt="2022-11-18T23:28:14.483" v="1545"/>
          <ac:picMkLst>
            <pc:docMk/>
            <pc:sldMk cId="2180316096" sldId="348"/>
            <ac:picMk id="4" creationId="{09C480EC-CC5C-6C5A-CEA2-B701624AA153}"/>
          </ac:picMkLst>
        </pc:picChg>
      </pc:sldChg>
      <pc:sldChg chg="addSp delSp modSp add replId">
        <pc:chgData name="James Pope" userId="S::jp16127@bristol.ac.uk::ec8a066c-6e04-4c1c-be05-6b33d0ba9907" providerId="AD" clId="Web-{321491B1-8CE8-9055-8674-63F5C7B9510F}" dt="2022-11-18T23:32:46.333" v="1638" actId="14100"/>
        <pc:sldMkLst>
          <pc:docMk/>
          <pc:sldMk cId="3633296042" sldId="349"/>
        </pc:sldMkLst>
        <pc:spChg chg="mod">
          <ac:chgData name="James Pope" userId="S::jp16127@bristol.ac.uk::ec8a066c-6e04-4c1c-be05-6b33d0ba9907" providerId="AD" clId="Web-{321491B1-8CE8-9055-8674-63F5C7B9510F}" dt="2022-11-18T23:29:17.531" v="1553" actId="20577"/>
          <ac:spMkLst>
            <pc:docMk/>
            <pc:sldMk cId="3633296042" sldId="34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3:32:46.333" v="1638" actId="14100"/>
          <ac:spMkLst>
            <pc:docMk/>
            <pc:sldMk cId="3633296042" sldId="349"/>
            <ac:spMk id="7" creationId="{52E3CEB6-0321-A1AC-4EE3-2282A41CDA38}"/>
          </ac:spMkLst>
        </pc:spChg>
        <pc:picChg chg="del">
          <ac:chgData name="James Pope" userId="S::jp16127@bristol.ac.uk::ec8a066c-6e04-4c1c-be05-6b33d0ba9907" providerId="AD" clId="Web-{321491B1-8CE8-9055-8674-63F5C7B9510F}" dt="2022-11-18T23:28:19.092" v="1547"/>
          <ac:picMkLst>
            <pc:docMk/>
            <pc:sldMk cId="3633296042" sldId="349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31:32.581" v="1627" actId="1076"/>
          <ac:picMkLst>
            <pc:docMk/>
            <pc:sldMk cId="3633296042" sldId="349"/>
            <ac:picMk id="6" creationId="{59CD259A-9A44-AC74-9732-57CCCFF8FE3D}"/>
          </ac:picMkLst>
        </pc:picChg>
      </pc:sldChg>
    </pc:docChg>
  </pc:docChgLst>
  <pc:docChgLst>
    <pc:chgData name="James Pope" userId="S::jp16127@bristol.ac.uk::ec8a066c-6e04-4c1c-be05-6b33d0ba9907" providerId="AD" clId="Web-{81F17298-7546-DC26-667D-EAAADD567206}"/>
    <pc:docChg chg="modSld">
      <pc:chgData name="James Pope" userId="S::jp16127@bristol.ac.uk::ec8a066c-6e04-4c1c-be05-6b33d0ba9907" providerId="AD" clId="Web-{81F17298-7546-DC26-667D-EAAADD567206}" dt="2022-11-18T15:43:56.986" v="9" actId="1076"/>
      <pc:docMkLst>
        <pc:docMk/>
      </pc:docMkLst>
      <pc:sldChg chg="modSp">
        <pc:chgData name="James Pope" userId="S::jp16127@bristol.ac.uk::ec8a066c-6e04-4c1c-be05-6b33d0ba9907" providerId="AD" clId="Web-{81F17298-7546-DC26-667D-EAAADD567206}" dt="2022-11-18T14:36:23.835" v="6" actId="14100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81F17298-7546-DC26-667D-EAAADD567206}" dt="2022-11-18T14:36:23.835" v="6" actId="14100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81F17298-7546-DC26-667D-EAAADD567206}" dt="2022-11-18T15:43:56.986" v="9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81F17298-7546-DC26-667D-EAAADD567206}" dt="2022-11-18T15:43:53.657" v="8" actId="1076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81F17298-7546-DC26-667D-EAAADD567206}" dt="2022-11-18T15:43:56.986" v="9" actId="1076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81F17298-7546-DC26-667D-EAAADD567206}" dt="2022-11-18T15:43:50.095" v="7" actId="1076"/>
          <ac:spMkLst>
            <pc:docMk/>
            <pc:sldMk cId="676126208" sldId="331"/>
            <ac:spMk id="8" creationId="{CC2D0903-B36C-5533-85D2-8D181C2B63BD}"/>
          </ac:spMkLst>
        </pc:spChg>
      </pc:sldChg>
    </pc:docChg>
  </pc:docChgLst>
  <pc:docChgLst>
    <pc:chgData name="James Pope" userId="S::jp16127@bristol.ac.uk::ec8a066c-6e04-4c1c-be05-6b33d0ba9907" providerId="AD" clId="Web-{3BDC4BFF-CEBE-6DF7-9684-25A37F4FC354}"/>
    <pc:docChg chg="addSld delSld modSld sldOrd">
      <pc:chgData name="James Pope" userId="S::jp16127@bristol.ac.uk::ec8a066c-6e04-4c1c-be05-6b33d0ba9907" providerId="AD" clId="Web-{3BDC4BFF-CEBE-6DF7-9684-25A37F4FC354}" dt="2022-09-26T06:55:53.275" v="1309" actId="20577"/>
      <pc:docMkLst>
        <pc:docMk/>
      </pc:docMkLst>
      <pc:sldChg chg="delSp modSp">
        <pc:chgData name="James Pope" userId="S::jp16127@bristol.ac.uk::ec8a066c-6e04-4c1c-be05-6b33d0ba9907" providerId="AD" clId="Web-{3BDC4BFF-CEBE-6DF7-9684-25A37F4FC354}" dt="2022-09-26T05:01:36.344" v="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3BDC4BFF-CEBE-6DF7-9684-25A37F4FC354}" dt="2022-09-25T21:09:01.012" v="9" actId="20577"/>
          <ac:spMkLst>
            <pc:docMk/>
            <pc:sldMk cId="2908301897" sldId="256"/>
            <ac:spMk id="2" creationId="{2C35DAC9-2EB3-47C8-94BA-34A81353CE7A}"/>
          </ac:spMkLst>
        </pc:spChg>
        <pc:spChg chg="del mod">
          <ac:chgData name="James Pope" userId="S::jp16127@bristol.ac.uk::ec8a066c-6e04-4c1c-be05-6b33d0ba9907" providerId="AD" clId="Web-{3BDC4BFF-CEBE-6DF7-9684-25A37F4FC354}" dt="2022-09-26T05:01:36.344" v="77"/>
          <ac:spMkLst>
            <pc:docMk/>
            <pc:sldMk cId="2908301897" sldId="256"/>
            <ac:spMk id="5" creationId="{8B065F71-95A4-4175-BBBA-DDC7BA2F09B2}"/>
          </ac:spMkLst>
        </pc:spChg>
        <pc:spChg chg="mod">
          <ac:chgData name="James Pope" userId="S::jp16127@bristol.ac.uk::ec8a066c-6e04-4c1c-be05-6b33d0ba9907" providerId="AD" clId="Web-{3BDC4BFF-CEBE-6DF7-9684-25A37F4FC354}" dt="2022-09-26T05:01:27.463" v="76" actId="20577"/>
          <ac:spMkLst>
            <pc:docMk/>
            <pc:sldMk cId="2908301897" sldId="256"/>
            <ac:spMk id="9" creationId="{EEF00A74-21E7-4361-BBBF-907FBF66443A}"/>
          </ac:spMkLst>
        </pc:spChg>
        <pc:picChg chg="del">
          <ac:chgData name="James Pope" userId="S::jp16127@bristol.ac.uk::ec8a066c-6e04-4c1c-be05-6b33d0ba9907" providerId="AD" clId="Web-{3BDC4BFF-CEBE-6DF7-9684-25A37F4FC354}" dt="2022-09-25T21:07:24.197" v="0"/>
          <ac:picMkLst>
            <pc:docMk/>
            <pc:sldMk cId="2908301897" sldId="256"/>
            <ac:picMk id="4" creationId="{0D078B2F-E0A0-4614-B724-06ABA1A159C4}"/>
          </ac:picMkLst>
        </pc:picChg>
      </pc:sldChg>
      <pc:sldChg chg="modSp">
        <pc:chgData name="James Pope" userId="S::jp16127@bristol.ac.uk::ec8a066c-6e04-4c1c-be05-6b33d0ba9907" providerId="AD" clId="Web-{3BDC4BFF-CEBE-6DF7-9684-25A37F4FC354}" dt="2022-09-26T05:28:30.537" v="410" actId="20577"/>
        <pc:sldMkLst>
          <pc:docMk/>
          <pc:sldMk cId="2619773875" sldId="257"/>
        </pc:sldMkLst>
        <pc:spChg chg="mod">
          <ac:chgData name="James Pope" userId="S::jp16127@bristol.ac.uk::ec8a066c-6e04-4c1c-be05-6b33d0ba9907" providerId="AD" clId="Web-{3BDC4BFF-CEBE-6DF7-9684-25A37F4FC354}" dt="2022-09-26T05:28:30.537" v="410" actId="20577"/>
          <ac:spMkLst>
            <pc:docMk/>
            <pc:sldMk cId="2619773875" sldId="257"/>
            <ac:spMk id="6" creationId="{B146D019-DC18-40DD-9BB3-023949D2F0A9}"/>
          </ac:spMkLst>
        </pc:spChg>
      </pc:sldChg>
      <pc:sldChg chg="modSp">
        <pc:chgData name="James Pope" userId="S::jp16127@bristol.ac.uk::ec8a066c-6e04-4c1c-be05-6b33d0ba9907" providerId="AD" clId="Web-{3BDC4BFF-CEBE-6DF7-9684-25A37F4FC354}" dt="2022-09-26T05:42:05.095" v="732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3BDC4BFF-CEBE-6DF7-9684-25A37F4FC354}" dt="2022-09-26T05:29:11.225" v="420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6T05:42:05.095" v="732" actId="20577"/>
          <ac:spMkLst>
            <pc:docMk/>
            <pc:sldMk cId="3710705264" sldId="258"/>
            <ac:spMk id="3" creationId="{4ED438AF-40CA-4DE3-901E-6C0BE006ED01}"/>
          </ac:spMkLst>
        </pc:spChg>
      </pc:sldChg>
      <pc:sldChg chg="del">
        <pc:chgData name="James Pope" userId="S::jp16127@bristol.ac.uk::ec8a066c-6e04-4c1c-be05-6b33d0ba9907" providerId="AD" clId="Web-{3BDC4BFF-CEBE-6DF7-9684-25A37F4FC354}" dt="2022-09-25T21:10:27.061" v="28"/>
        <pc:sldMkLst>
          <pc:docMk/>
          <pc:sldMk cId="2360290680" sldId="259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7"/>
        <pc:sldMkLst>
          <pc:docMk/>
          <pc:sldMk cId="1363360446" sldId="260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5"/>
        <pc:sldMkLst>
          <pc:docMk/>
          <pc:sldMk cId="2052472713" sldId="26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2"/>
        <pc:sldMkLst>
          <pc:docMk/>
          <pc:sldMk cId="453810409" sldId="271"/>
        </pc:sldMkLst>
      </pc:sldChg>
      <pc:sldChg chg="del">
        <pc:chgData name="James Pope" userId="S::jp16127@bristol.ac.uk::ec8a066c-6e04-4c1c-be05-6b33d0ba9907" providerId="AD" clId="Web-{3BDC4BFF-CEBE-6DF7-9684-25A37F4FC354}" dt="2022-09-26T05:48:12.300" v="785"/>
        <pc:sldMkLst>
          <pc:docMk/>
          <pc:sldMk cId="3950001466" sldId="272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6"/>
        <pc:sldMkLst>
          <pc:docMk/>
          <pc:sldMk cId="1238081535" sldId="273"/>
        </pc:sldMkLst>
      </pc:sldChg>
      <pc:sldChg chg="del">
        <pc:chgData name="James Pope" userId="S::jp16127@bristol.ac.uk::ec8a066c-6e04-4c1c-be05-6b33d0ba9907" providerId="AD" clId="Web-{3BDC4BFF-CEBE-6DF7-9684-25A37F4FC354}" dt="2022-09-25T21:10:38.718" v="30"/>
        <pc:sldMkLst>
          <pc:docMk/>
          <pc:sldMk cId="940830060" sldId="274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1"/>
        <pc:sldMkLst>
          <pc:docMk/>
          <pc:sldMk cId="4042697225" sldId="275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4"/>
        <pc:sldMkLst>
          <pc:docMk/>
          <pc:sldMk cId="230882117" sldId="27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3"/>
        <pc:sldMkLst>
          <pc:docMk/>
          <pc:sldMk cId="3268752487" sldId="279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6"/>
        <pc:sldMkLst>
          <pc:docMk/>
          <pc:sldMk cId="1953793336" sldId="281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5"/>
        <pc:sldMkLst>
          <pc:docMk/>
          <pc:sldMk cId="2059248890" sldId="282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9"/>
        <pc:sldMkLst>
          <pc:docMk/>
          <pc:sldMk cId="624498791" sldId="283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8"/>
        <pc:sldMkLst>
          <pc:docMk/>
          <pc:sldMk cId="3634918399" sldId="284"/>
        </pc:sldMkLst>
      </pc:sldChg>
      <pc:sldChg chg="del">
        <pc:chgData name="James Pope" userId="S::jp16127@bristol.ac.uk::ec8a066c-6e04-4c1c-be05-6b33d0ba9907" providerId="AD" clId="Web-{3BDC4BFF-CEBE-6DF7-9684-25A37F4FC354}" dt="2022-09-25T21:09:58.217" v="17"/>
        <pc:sldMkLst>
          <pc:docMk/>
          <pc:sldMk cId="3958092906" sldId="285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4"/>
        <pc:sldMkLst>
          <pc:docMk/>
          <pc:sldMk cId="3245016684" sldId="289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3"/>
        <pc:sldMkLst>
          <pc:docMk/>
          <pc:sldMk cId="1227492539" sldId="292"/>
        </pc:sldMkLst>
      </pc:sldChg>
      <pc:sldChg chg="del">
        <pc:chgData name="James Pope" userId="S::jp16127@bristol.ac.uk::ec8a066c-6e04-4c1c-be05-6b33d0ba9907" providerId="AD" clId="Web-{3BDC4BFF-CEBE-6DF7-9684-25A37F4FC354}" dt="2022-09-25T21:10:45.234" v="31"/>
        <pc:sldMkLst>
          <pc:docMk/>
          <pc:sldMk cId="3473959916" sldId="296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0"/>
        <pc:sldMkLst>
          <pc:docMk/>
          <pc:sldMk cId="2766709904" sldId="298"/>
        </pc:sldMkLst>
      </pc:sldChg>
      <pc:sldChg chg="del">
        <pc:chgData name="James Pope" userId="S::jp16127@bristol.ac.uk::ec8a066c-6e04-4c1c-be05-6b33d0ba9907" providerId="AD" clId="Web-{3BDC4BFF-CEBE-6DF7-9684-25A37F4FC354}" dt="2022-09-25T21:10:31.905" v="29"/>
        <pc:sldMkLst>
          <pc:docMk/>
          <pc:sldMk cId="166747535" sldId="300"/>
        </pc:sldMkLst>
      </pc:sldChg>
      <pc:sldChg chg="modSp add ord replId">
        <pc:chgData name="James Pope" userId="S::jp16127@bristol.ac.uk::ec8a066c-6e04-4c1c-be05-6b33d0ba9907" providerId="AD" clId="Web-{3BDC4BFF-CEBE-6DF7-9684-25A37F4FC354}" dt="2022-09-26T05:48:07.034" v="784"/>
        <pc:sldMkLst>
          <pc:docMk/>
          <pc:sldMk cId="4238070262" sldId="302"/>
        </pc:sldMkLst>
        <pc:spChg chg="mod">
          <ac:chgData name="James Pope" userId="S::jp16127@bristol.ac.uk::ec8a066c-6e04-4c1c-be05-6b33d0ba9907" providerId="AD" clId="Web-{3BDC4BFF-CEBE-6DF7-9684-25A37F4FC354}" dt="2022-09-25T21:11:08.640" v="33" actId="20577"/>
          <ac:spMkLst>
            <pc:docMk/>
            <pc:sldMk cId="4238070262" sldId="302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5T21:12:52.065" v="59" actId="20577"/>
          <ac:spMkLst>
            <pc:docMk/>
            <pc:sldMk cId="4238070262" sldId="302"/>
            <ac:spMk id="3" creationId="{4ED438AF-40CA-4DE3-901E-6C0BE006ED01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49.002" v="1008" actId="20577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3BDC4BFF-CEBE-6DF7-9684-25A37F4FC354}" dt="2022-09-26T06:32:49.002" v="1008" actId="20577"/>
          <ac:spMkLst>
            <pc:docMk/>
            <pc:sldMk cId="885615014" sldId="303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3BDC4BFF-CEBE-6DF7-9684-25A37F4FC354}" dt="2022-09-26T05:05:24.618" v="123"/>
          <ac:spMkLst>
            <pc:docMk/>
            <pc:sldMk cId="885615014" sldId="303"/>
            <ac:spMk id="4" creationId="{47C3A988-C695-4EBE-819C-232238FB7AAF}"/>
          </ac:spMkLst>
        </pc:spChg>
        <pc:spChg chg="del mod">
          <ac:chgData name="James Pope" userId="S::jp16127@bristol.ac.uk::ec8a066c-6e04-4c1c-be05-6b33d0ba9907" providerId="AD" clId="Web-{3BDC4BFF-CEBE-6DF7-9684-25A37F4FC354}" dt="2022-09-26T05:03:12.862" v="96"/>
          <ac:spMkLst>
            <pc:docMk/>
            <pc:sldMk cId="885615014" sldId="303"/>
            <ac:spMk id="6" creationId="{F18161FC-4EF8-4A1D-9DAF-C123F3CAAE36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08" v="754" actId="1076"/>
          <ac:spMkLst>
            <pc:docMk/>
            <pc:sldMk cId="885615014" sldId="303"/>
            <ac:spMk id="7" creationId="{A6785E3E-0AAF-C6AF-CE23-D70FF9D2D07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9" actId="1076"/>
          <ac:spMkLst>
            <pc:docMk/>
            <pc:sldMk cId="885615014" sldId="303"/>
            <ac:spMk id="8" creationId="{BDED754A-3549-9254-DDDC-187CF10C74A0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295" v="179" actId="1076"/>
          <ac:spMkLst>
            <pc:docMk/>
            <pc:sldMk cId="885615014" sldId="303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02:25.595" v="86"/>
          <ac:spMkLst>
            <pc:docMk/>
            <pc:sldMk cId="885615014" sldId="303"/>
            <ac:spMk id="10" creationId="{FE145740-6119-4173-9FB6-7FD1BB6AA9E8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3.425" v="239" actId="20577"/>
          <ac:spMkLst>
            <pc:docMk/>
            <pc:sldMk cId="885615014" sldId="303"/>
            <ac:spMk id="11" creationId="{AE2FC3B5-BCAC-C864-106A-746BFD3EBFFD}"/>
          </ac:spMkLst>
        </pc:spChg>
        <pc:spChg chg="del mod">
          <ac:chgData name="James Pope" userId="S::jp16127@bristol.ac.uk::ec8a066c-6e04-4c1c-be05-6b33d0ba9907" providerId="AD" clId="Web-{3BDC4BFF-CEBE-6DF7-9684-25A37F4FC354}" dt="2022-09-26T05:02:29.236" v="87"/>
          <ac:spMkLst>
            <pc:docMk/>
            <pc:sldMk cId="885615014" sldId="303"/>
            <ac:spMk id="12" creationId="{664800A8-0D4F-41EC-9B0C-EF60B06D289D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07:02.949" v="146"/>
          <ac:spMkLst>
            <pc:docMk/>
            <pc:sldMk cId="885615014" sldId="303"/>
            <ac:spMk id="13" creationId="{67FD2314-55EC-B0B4-372E-9C36929999DC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10" v="181" actId="1076"/>
          <ac:spMkLst>
            <pc:docMk/>
            <pc:sldMk cId="885615014" sldId="303"/>
            <ac:spMk id="14" creationId="{9C0F6C72-7AF0-8DDF-6023-00FFB6AF14E5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26" v="182" actId="1076"/>
          <ac:spMkLst>
            <pc:docMk/>
            <pc:sldMk cId="885615014" sldId="303"/>
            <ac:spMk id="15" creationId="{B949FC02-EB63-3F1D-DBA6-BAFC55E74E62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6.425" v="240" actId="20577"/>
          <ac:spMkLst>
            <pc:docMk/>
            <pc:sldMk cId="885615014" sldId="303"/>
            <ac:spMk id="16" creationId="{1C60B777-C96C-9697-25FE-DCEFB7FA2396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44.296" v="204" actId="20577"/>
          <ac:spMkLst>
            <pc:docMk/>
            <pc:sldMk cId="885615014" sldId="303"/>
            <ac:spMk id="17" creationId="{31C46338-190D-066A-D320-C3AA4B2239E1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42" v="185" actId="1076"/>
          <ac:spMkLst>
            <pc:docMk/>
            <pc:sldMk cId="885615014" sldId="303"/>
            <ac:spMk id="18" creationId="{F97ABEC1-E773-D674-FCC7-AA6774B6BCE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7.378" v="242" actId="20577"/>
          <ac:spMkLst>
            <pc:docMk/>
            <pc:sldMk cId="885615014" sldId="303"/>
            <ac:spMk id="19" creationId="{83274E3D-C5C0-326C-BF41-47DC3E20A14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53.687" v="208" actId="20577"/>
          <ac:spMkLst>
            <pc:docMk/>
            <pc:sldMk cId="885615014" sldId="303"/>
            <ac:spMk id="20" creationId="{D5D92A38-0E62-0E1A-E2CF-1933BA010345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24" v="755" actId="1076"/>
          <ac:spMkLst>
            <pc:docMk/>
            <pc:sldMk cId="885615014" sldId="303"/>
            <ac:spMk id="21" creationId="{1F388E97-4317-FCB9-9081-44C361A3DCD0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39" v="756" actId="1076"/>
          <ac:spMkLst>
            <pc:docMk/>
            <pc:sldMk cId="885615014" sldId="303"/>
            <ac:spMk id="22" creationId="{CB49FFA1-ECD2-DD6A-4C78-E653C834B226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48.079" v="353" actId="14100"/>
          <ac:spMkLst>
            <pc:docMk/>
            <pc:sldMk cId="885615014" sldId="303"/>
            <ac:spMk id="23" creationId="{8EED5FF9-6D2F-0092-C345-DE1CAC429D6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55" v="757" actId="1076"/>
          <ac:spMkLst>
            <pc:docMk/>
            <pc:sldMk cId="885615014" sldId="303"/>
            <ac:spMk id="24" creationId="{97989602-13A1-8B9F-B33B-E9E4C74A84DA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4:23.802" v="761" actId="1076"/>
          <ac:spMkLst>
            <pc:docMk/>
            <pc:sldMk cId="885615014" sldId="303"/>
            <ac:spMk id="25" creationId="{832CF632-535B-8BA6-8273-DABA127F1DE4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52.704" v="354" actId="1076"/>
          <ac:spMkLst>
            <pc:docMk/>
            <pc:sldMk cId="885615014" sldId="303"/>
            <ac:spMk id="29" creationId="{22F94232-E725-306D-43E0-C65B1BEC554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9:40.052" v="787" actId="1076"/>
          <ac:spMkLst>
            <pc:docMk/>
            <pc:sldMk cId="885615014" sldId="303"/>
            <ac:spMk id="30" creationId="{1CDBF0CD-74A0-B472-50BC-026ACFC81BC7}"/>
          </ac:spMkLst>
        </pc:spChg>
        <pc:spChg chg="add mod">
          <ac:chgData name="James Pope" userId="S::jp16127@bristol.ac.uk::ec8a066c-6e04-4c1c-be05-6b33d0ba9907" providerId="AD" clId="Web-{3BDC4BFF-CEBE-6DF7-9684-25A37F4FC354}" dt="2022-09-26T05:45:18.699" v="773" actId="1076"/>
          <ac:spMkLst>
            <pc:docMk/>
            <pc:sldMk cId="885615014" sldId="303"/>
            <ac:spMk id="32" creationId="{2DDE1F7D-F012-4620-4152-DF048E54E906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41.127" v="734"/>
          <ac:spMkLst>
            <pc:docMk/>
            <pc:sldMk cId="885615014" sldId="303"/>
            <ac:spMk id="33" creationId="{254940F2-AB08-6DE4-721C-435FD737CA78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50.893" v="737"/>
          <ac:spMkLst>
            <pc:docMk/>
            <pc:sldMk cId="885615014" sldId="303"/>
            <ac:spMk id="34" creationId="{CA92C6B9-D630-D735-1320-32416FC1E455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3:14.003" v="740"/>
          <ac:spMkLst>
            <pc:docMk/>
            <pc:sldMk cId="885615014" sldId="303"/>
            <ac:spMk id="35" creationId="{18EA89D9-0992-FADD-5D7B-77110BB9B63F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8" actId="1076"/>
          <ac:spMkLst>
            <pc:docMk/>
            <pc:sldMk cId="885615014" sldId="303"/>
            <ac:spMk id="36" creationId="{7F2E0DD3-D4B2-9856-CF34-C9FCCFADC182}"/>
          </ac:spMkLst>
        </pc:spChg>
        <pc:cxnChg chg="add mod">
          <ac:chgData name="James Pope" userId="S::jp16127@bristol.ac.uk::ec8a066c-6e04-4c1c-be05-6b33d0ba9907" providerId="AD" clId="Web-{3BDC4BFF-CEBE-6DF7-9684-25A37F4FC354}" dt="2022-09-26T05:44:42.808" v="765" actId="1076"/>
          <ac:cxnSpMkLst>
            <pc:docMk/>
            <pc:sldMk cId="885615014" sldId="303"/>
            <ac:cxnSpMk id="26" creationId="{E5124B1C-981A-1836-175C-7494D9BEB8FD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4:23.802" v="762" actId="1076"/>
          <ac:cxnSpMkLst>
            <pc:docMk/>
            <pc:sldMk cId="885615014" sldId="303"/>
            <ac:cxnSpMk id="27" creationId="{3229938A-2D62-E588-C462-035B92064F00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9:34.989" v="786" actId="1076"/>
          <ac:cxnSpMkLst>
            <pc:docMk/>
            <pc:sldMk cId="885615014" sldId="303"/>
            <ac:cxnSpMk id="28" creationId="{13453F9E-8E63-7C80-CE06-0819C260ABF8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24:34.312" v="328" actId="14100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add replId">
        <pc:chgData name="James Pope" userId="S::jp16127@bristol.ac.uk::ec8a066c-6e04-4c1c-be05-6b33d0ba9907" providerId="AD" clId="Web-{3BDC4BFF-CEBE-6DF7-9684-25A37F4FC354}" dt="2022-09-26T06:18:25.228" v="951"/>
        <pc:sldMkLst>
          <pc:docMk/>
          <pc:sldMk cId="3053799677" sldId="304"/>
        </pc:sldMkLst>
        <pc:spChg chg="mod">
          <ac:chgData name="James Pope" userId="S::jp16127@bristol.ac.uk::ec8a066c-6e04-4c1c-be05-6b33d0ba9907" providerId="AD" clId="Web-{3BDC4BFF-CEBE-6DF7-9684-25A37F4FC354}" dt="2022-09-26T05:51:16.695" v="791" actId="20577"/>
          <ac:spMkLst>
            <pc:docMk/>
            <pc:sldMk cId="3053799677" sldId="304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3BDC4BFF-CEBE-6DF7-9684-25A37F4FC354}" dt="2022-09-26T05:57:14.611" v="876" actId="20577"/>
          <ac:spMkLst>
            <pc:docMk/>
            <pc:sldMk cId="3053799677" sldId="304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4"/>
          <ac:spMkLst>
            <pc:docMk/>
            <pc:sldMk cId="3053799677" sldId="304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3"/>
          <ac:spMkLst>
            <pc:docMk/>
            <pc:sldMk cId="3053799677" sldId="304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2"/>
          <ac:spMkLst>
            <pc:docMk/>
            <pc:sldMk cId="3053799677" sldId="304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1"/>
          <ac:spMkLst>
            <pc:docMk/>
            <pc:sldMk cId="3053799677" sldId="304"/>
            <ac:spMk id="11" creationId="{AE2FC3B5-BCAC-C864-106A-746BFD3EBFFD}"/>
          </ac:spMkLst>
        </pc:spChg>
        <pc:spChg chg="add mod">
          <ac:chgData name="James Pope" userId="S::jp16127@bristol.ac.uk::ec8a066c-6e04-4c1c-be05-6b33d0ba9907" providerId="AD" clId="Web-{3BDC4BFF-CEBE-6DF7-9684-25A37F4FC354}" dt="2022-09-26T06:18:25.228" v="951"/>
          <ac:spMkLst>
            <pc:docMk/>
            <pc:sldMk cId="3053799677" sldId="304"/>
            <ac:spMk id="12" creationId="{070D69D1-EB78-44EC-CD04-86ED512F0FC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0"/>
          <ac:spMkLst>
            <pc:docMk/>
            <pc:sldMk cId="3053799677" sldId="304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9"/>
          <ac:spMkLst>
            <pc:docMk/>
            <pc:sldMk cId="3053799677" sldId="304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8"/>
          <ac:spMkLst>
            <pc:docMk/>
            <pc:sldMk cId="3053799677" sldId="304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7"/>
          <ac:spMkLst>
            <pc:docMk/>
            <pc:sldMk cId="3053799677" sldId="304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6"/>
          <ac:spMkLst>
            <pc:docMk/>
            <pc:sldMk cId="3053799677" sldId="304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5"/>
          <ac:spMkLst>
            <pc:docMk/>
            <pc:sldMk cId="3053799677" sldId="304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5:51:23.539" v="815"/>
          <ac:spMkLst>
            <pc:docMk/>
            <pc:sldMk cId="3053799677" sldId="304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4"/>
          <ac:spMkLst>
            <pc:docMk/>
            <pc:sldMk cId="3053799677" sldId="304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3"/>
          <ac:spMkLst>
            <pc:docMk/>
            <pc:sldMk cId="3053799677" sldId="304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2"/>
          <ac:spMkLst>
            <pc:docMk/>
            <pc:sldMk cId="3053799677" sldId="304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1"/>
          <ac:spMkLst>
            <pc:docMk/>
            <pc:sldMk cId="3053799677" sldId="304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0"/>
          <ac:spMkLst>
            <pc:docMk/>
            <pc:sldMk cId="3053799677" sldId="304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6"/>
          <ac:spMkLst>
            <pc:docMk/>
            <pc:sldMk cId="3053799677" sldId="304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5"/>
          <ac:spMkLst>
            <pc:docMk/>
            <pc:sldMk cId="3053799677" sldId="304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3"/>
          <ac:spMkLst>
            <pc:docMk/>
            <pc:sldMk cId="3053799677" sldId="304"/>
            <ac:spMk id="32" creationId="{2DDE1F7D-F012-4620-4152-DF048E54E90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2"/>
          <ac:spMkLst>
            <pc:docMk/>
            <pc:sldMk cId="3053799677" sldId="304"/>
            <ac:spMk id="36" creationId="{7F2E0DD3-D4B2-9856-CF34-C9FCCFADC182}"/>
          </ac:spMkLst>
        </pc:spChg>
        <pc:graphicFrameChg chg="add del mod">
          <ac:chgData name="James Pope" userId="S::jp16127@bristol.ac.uk::ec8a066c-6e04-4c1c-be05-6b33d0ba9907" providerId="AD" clId="Web-{3BDC4BFF-CEBE-6DF7-9684-25A37F4FC354}" dt="2022-09-26T05:57:10.314" v="874"/>
          <ac:graphicFrameMkLst>
            <pc:docMk/>
            <pc:sldMk cId="3053799677" sldId="304"/>
            <ac:graphicFrameMk id="10" creationId="{C6F9F7C0-75E7-3BD3-FF3C-BFD4E555145E}"/>
          </ac:graphicFrameMkLst>
        </pc:graphicFrameChg>
        <pc:cxnChg chg="del">
          <ac:chgData name="James Pope" userId="S::jp16127@bristol.ac.uk::ec8a066c-6e04-4c1c-be05-6b33d0ba9907" providerId="AD" clId="Web-{3BDC4BFF-CEBE-6DF7-9684-25A37F4FC354}" dt="2022-09-26T05:51:18.258" v="799"/>
          <ac:cxnSpMkLst>
            <pc:docMk/>
            <pc:sldMk cId="3053799677" sldId="304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8"/>
          <ac:cxnSpMkLst>
            <pc:docMk/>
            <pc:sldMk cId="3053799677" sldId="304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7"/>
          <ac:cxnSpMkLst>
            <pc:docMk/>
            <pc:sldMk cId="3053799677" sldId="304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4"/>
          <ac:cxnSpMkLst>
            <pc:docMk/>
            <pc:sldMk cId="3053799677" sldId="304"/>
            <ac:cxnSpMk id="31" creationId="{1BA957EA-EC4E-A9F5-F369-F4FDDA0E0D32}"/>
          </ac:cxnSpMkLst>
        </pc:cxnChg>
      </pc:sldChg>
      <pc:sldChg chg="addSp modSp add replId">
        <pc:chgData name="James Pope" userId="S::jp16127@bristol.ac.uk::ec8a066c-6e04-4c1c-be05-6b33d0ba9907" providerId="AD" clId="Web-{3BDC4BFF-CEBE-6DF7-9684-25A37F4FC354}" dt="2022-09-26T06:25:41.083" v="965" actId="1076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3BDC4BFF-CEBE-6DF7-9684-25A37F4FC354}" dt="2022-09-26T06:25:41.083" v="965" actId="1076"/>
          <ac:spMkLst>
            <pc:docMk/>
            <pc:sldMk cId="4074567515" sldId="305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3BDC4BFF-CEBE-6DF7-9684-25A37F4FC354}" dt="2022-09-26T06:25:41.037" v="964" actId="1076"/>
          <ac:spMkLst>
            <pc:docMk/>
            <pc:sldMk cId="4074567515" sldId="305"/>
            <ac:spMk id="7" creationId="{CA5AC798-299C-C632-B483-EF54755C4B67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10.641" v="999" actId="20577"/>
        <pc:sldMkLst>
          <pc:docMk/>
          <pc:sldMk cId="1133219645" sldId="306"/>
        </pc:sldMkLst>
        <pc:spChg chg="mod">
          <ac:chgData name="James Pope" userId="S::jp16127@bristol.ac.uk::ec8a066c-6e04-4c1c-be05-6b33d0ba9907" providerId="AD" clId="Web-{3BDC4BFF-CEBE-6DF7-9684-25A37F4FC354}" dt="2022-09-26T06:32:10.641" v="999" actId="20577"/>
          <ac:spMkLst>
            <pc:docMk/>
            <pc:sldMk cId="1133219645" sldId="306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6:30:30.404" v="988"/>
          <ac:spMkLst>
            <pc:docMk/>
            <pc:sldMk cId="1133219645" sldId="306"/>
            <ac:spMk id="4" creationId="{4D3ABCF5-5F33-39BA-471F-B1B21901D8EA}"/>
          </ac:spMkLst>
        </pc:spChg>
        <pc:spChg chg="add mod">
          <ac:chgData name="James Pope" userId="S::jp16127@bristol.ac.uk::ec8a066c-6e04-4c1c-be05-6b33d0ba9907" providerId="AD" clId="Web-{3BDC4BFF-CEBE-6DF7-9684-25A37F4FC354}" dt="2022-09-26T06:31:34.593" v="996" actId="1076"/>
          <ac:spMkLst>
            <pc:docMk/>
            <pc:sldMk cId="1133219645" sldId="306"/>
            <ac:spMk id="6" creationId="{37B216ED-F461-7AFF-8A05-7F4B9A384562}"/>
          </ac:spMkLst>
        </pc:spChg>
        <pc:spChg chg="mod">
          <ac:chgData name="James Pope" userId="S::jp16127@bristol.ac.uk::ec8a066c-6e04-4c1c-be05-6b33d0ba9907" providerId="AD" clId="Web-{3BDC4BFF-CEBE-6DF7-9684-25A37F4FC354}" dt="2022-09-26T06:29:44.450" v="982" actId="14100"/>
          <ac:spMkLst>
            <pc:docMk/>
            <pc:sldMk cId="1133219645" sldId="306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1"/>
          <ac:spMkLst>
            <pc:docMk/>
            <pc:sldMk cId="1133219645" sldId="306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0"/>
          <ac:spMkLst>
            <pc:docMk/>
            <pc:sldMk cId="1133219645" sldId="306"/>
            <ac:spMk id="11" creationId="{AE2FC3B5-BCAC-C864-106A-746BFD3EBFFD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79"/>
          <ac:spMkLst>
            <pc:docMk/>
            <pc:sldMk cId="1133219645" sldId="306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6:30:39.139" v="989"/>
          <ac:spMkLst>
            <pc:docMk/>
            <pc:sldMk cId="1133219645" sldId="306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6:30:16.263" v="984"/>
          <ac:spMkLst>
            <pc:docMk/>
            <pc:sldMk cId="1133219645" sldId="306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8"/>
          <ac:spMkLst>
            <pc:docMk/>
            <pc:sldMk cId="1133219645" sldId="306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7"/>
          <ac:spMkLst>
            <pc:docMk/>
            <pc:sldMk cId="1133219645" sldId="306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6"/>
          <ac:spMkLst>
            <pc:docMk/>
            <pc:sldMk cId="1133219645" sldId="306"/>
            <ac:spMk id="20" creationId="{D5D92A38-0E62-0E1A-E2CF-1933BA010345}"/>
          </ac:spMkLst>
        </pc:spChg>
        <pc:spChg chg="mod">
          <ac:chgData name="James Pope" userId="S::jp16127@bristol.ac.uk::ec8a066c-6e04-4c1c-be05-6b33d0ba9907" providerId="AD" clId="Web-{3BDC4BFF-CEBE-6DF7-9684-25A37F4FC354}" dt="2022-09-26T06:30:59.108" v="990" actId="14100"/>
          <ac:spMkLst>
            <pc:docMk/>
            <pc:sldMk cId="1133219645" sldId="306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6:29:26.637" v="974"/>
          <ac:spMkLst>
            <pc:docMk/>
            <pc:sldMk cId="1133219645" sldId="306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6:29:28.184" v="975"/>
          <ac:spMkLst>
            <pc:docMk/>
            <pc:sldMk cId="1133219645" sldId="306"/>
            <ac:spMk id="29" creationId="{22F94232-E725-306D-43E0-C65B1BEC5543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4:24.835" v="1281" actId="20577"/>
        <pc:sldMkLst>
          <pc:docMk/>
          <pc:sldMk cId="1828241288" sldId="307"/>
        </pc:sldMkLst>
        <pc:spChg chg="mod">
          <ac:chgData name="James Pope" userId="S::jp16127@bristol.ac.uk::ec8a066c-6e04-4c1c-be05-6b33d0ba9907" providerId="AD" clId="Web-{3BDC4BFF-CEBE-6DF7-9684-25A37F4FC354}" dt="2022-09-26T06:42:15.816" v="1134" actId="20577"/>
          <ac:spMkLst>
            <pc:docMk/>
            <pc:sldMk cId="1828241288" sldId="307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44:32.382" v="1144" actId="20577"/>
          <ac:spMkLst>
            <pc:docMk/>
            <pc:sldMk cId="1828241288" sldId="30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4:24.835" v="1281" actId="20577"/>
          <ac:spMkLst>
            <pc:docMk/>
            <pc:sldMk cId="1828241288" sldId="307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5:53.275" v="1309" actId="20577"/>
        <pc:sldMkLst>
          <pc:docMk/>
          <pc:sldMk cId="1811817951" sldId="308"/>
        </pc:sldMkLst>
        <pc:spChg chg="mod">
          <ac:chgData name="James Pope" userId="S::jp16127@bristol.ac.uk::ec8a066c-6e04-4c1c-be05-6b33d0ba9907" providerId="AD" clId="Web-{3BDC4BFF-CEBE-6DF7-9684-25A37F4FC354}" dt="2022-09-26T06:46:01.119" v="1147" actId="20577"/>
          <ac:spMkLst>
            <pc:docMk/>
            <pc:sldMk cId="1811817951" sldId="30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55:53.275" v="1309" actId="20577"/>
          <ac:spMkLst>
            <pc:docMk/>
            <pc:sldMk cId="1811817951" sldId="308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5:22.821" v="1303" actId="1076"/>
          <ac:spMkLst>
            <pc:docMk/>
            <pc:sldMk cId="1811817951" sldId="308"/>
            <ac:spMk id="7" creationId="{CA5AC798-299C-C632-B483-EF54755C4B67}"/>
          </ac:spMkLst>
        </pc:spChg>
      </pc:sldChg>
    </pc:docChg>
  </pc:docChgLst>
  <pc:docChgLst>
    <pc:chgData name="Zahraa Abdallah" userId="S::ej20262@bristol.ac.uk::b8a4eb0f-97a0-481d-a3a5-f761f05ca4ae" providerId="AD" clId="Web-{A23995EF-8480-6565-C917-60915EC260CE}"/>
    <pc:docChg chg="modSld">
      <pc:chgData name="Zahraa Abdallah" userId="S::ej20262@bristol.ac.uk::b8a4eb0f-97a0-481d-a3a5-f761f05ca4ae" providerId="AD" clId="Web-{A23995EF-8480-6565-C917-60915EC260CE}" dt="2023-05-30T11:53:58.036" v="14" actId="1076"/>
      <pc:docMkLst>
        <pc:docMk/>
      </pc:docMkLst>
      <pc:sldChg chg="modSp">
        <pc:chgData name="Zahraa Abdallah" userId="S::ej20262@bristol.ac.uk::b8a4eb0f-97a0-481d-a3a5-f761f05ca4ae" providerId="AD" clId="Web-{A23995EF-8480-6565-C917-60915EC260CE}" dt="2023-05-30T11:53:58.036" v="14" actId="1076"/>
        <pc:sldMkLst>
          <pc:docMk/>
          <pc:sldMk cId="2491163291" sldId="353"/>
        </pc:sldMkLst>
        <pc:spChg chg="mod">
          <ac:chgData name="Zahraa Abdallah" userId="S::ej20262@bristol.ac.uk::b8a4eb0f-97a0-481d-a3a5-f761f05ca4ae" providerId="AD" clId="Web-{A23995EF-8480-6565-C917-60915EC260CE}" dt="2023-05-30T11:53:58.036" v="14" actId="1076"/>
          <ac:spMkLst>
            <pc:docMk/>
            <pc:sldMk cId="2491163291" sldId="353"/>
            <ac:spMk id="5" creationId="{7FF5E889-0ED4-5686-6A0D-2CD61180C904}"/>
          </ac:spMkLst>
        </pc:spChg>
        <pc:spChg chg="mod">
          <ac:chgData name="Zahraa Abdallah" userId="S::ej20262@bristol.ac.uk::b8a4eb0f-97a0-481d-a3a5-f761f05ca4ae" providerId="AD" clId="Web-{A23995EF-8480-6565-C917-60915EC260CE}" dt="2023-05-30T11:53:54.161" v="13" actId="1076"/>
          <ac:spMkLst>
            <pc:docMk/>
            <pc:sldMk cId="2491163291" sldId="353"/>
            <ac:spMk id="6" creationId="{3980385C-1B43-738E-D026-8B7F2DD4BCEE}"/>
          </ac:spMkLst>
        </pc:spChg>
        <pc:spChg chg="mod">
          <ac:chgData name="Zahraa Abdallah" userId="S::ej20262@bristol.ac.uk::b8a4eb0f-97a0-481d-a3a5-f761f05ca4ae" providerId="AD" clId="Web-{A23995EF-8480-6565-C917-60915EC260CE}" dt="2023-05-30T11:53:27.503" v="7"/>
          <ac:spMkLst>
            <pc:docMk/>
            <pc:sldMk cId="2491163291" sldId="353"/>
            <ac:spMk id="7" creationId="{158ACCFF-0D1C-E7B8-73B1-B4EE96F28116}"/>
          </ac:spMkLst>
        </pc:spChg>
        <pc:picChg chg="mod">
          <ac:chgData name="Zahraa Abdallah" userId="S::ej20262@bristol.ac.uk::b8a4eb0f-97a0-481d-a3a5-f761f05ca4ae" providerId="AD" clId="Web-{A23995EF-8480-6565-C917-60915EC260CE}" dt="2023-05-30T11:53:19.987" v="4" actId="14100"/>
          <ac:picMkLst>
            <pc:docMk/>
            <pc:sldMk cId="2491163291" sldId="353"/>
            <ac:picMk id="1026" creationId="{DA5458E4-B1B4-FF6D-F853-DAE270BC1878}"/>
          </ac:picMkLst>
        </pc:picChg>
      </pc:sldChg>
    </pc:docChg>
  </pc:docChgLst>
  <pc:docChgLst>
    <pc:chgData name="James Pope" userId="S::jp16127@bristol.ac.uk::ec8a066c-6e04-4c1c-be05-6b33d0ba9907" providerId="AD" clId="Web-{E220CAF6-07AC-3234-4DD5-B24482FD90D2}"/>
    <pc:docChg chg="modSld">
      <pc:chgData name="James Pope" userId="S::jp16127@bristol.ac.uk::ec8a066c-6e04-4c1c-be05-6b33d0ba9907" providerId="AD" clId="Web-{E220CAF6-07AC-3234-4DD5-B24482FD90D2}" dt="2022-09-16T20:37:46.321" v="96" actId="20577"/>
      <pc:docMkLst>
        <pc:docMk/>
      </pc:docMkLst>
      <pc:sldChg chg="modSp">
        <pc:chgData name="James Pope" userId="S::jp16127@bristol.ac.uk::ec8a066c-6e04-4c1c-be05-6b33d0ba9907" providerId="AD" clId="Web-{E220CAF6-07AC-3234-4DD5-B24482FD90D2}" dt="2022-09-16T19:32:42.251" v="0" actId="1076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E220CAF6-07AC-3234-4DD5-B24482FD90D2}" dt="2022-09-16T19:32:42.251" v="0" actId="1076"/>
          <ac:spMkLst>
            <pc:docMk/>
            <pc:sldMk cId="2908301897" sldId="256"/>
            <ac:spMk id="3" creationId="{E5D826FA-7A5C-A3FD-735D-3DDD41B7222E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37:32.684" v="20" actId="20577"/>
        <pc:sldMkLst>
          <pc:docMk/>
          <pc:sldMk cId="2360290680" sldId="259"/>
        </pc:sldMkLst>
        <pc:spChg chg="mod">
          <ac:chgData name="James Pope" userId="S::jp16127@bristol.ac.uk::ec8a066c-6e04-4c1c-be05-6b33d0ba9907" providerId="AD" clId="Web-{E220CAF6-07AC-3234-4DD5-B24482FD90D2}" dt="2022-09-16T19:37:32.684" v="20" actId="20577"/>
          <ac:spMkLst>
            <pc:docMk/>
            <pc:sldMk cId="2360290680" sldId="259"/>
            <ac:spMk id="3" creationId="{74E288A3-503A-4DCF-ADF1-C51C2A784F30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46:06.259" v="21" actId="14100"/>
        <pc:sldMkLst>
          <pc:docMk/>
          <pc:sldMk cId="3268752487" sldId="279"/>
        </pc:sldMkLst>
        <pc:spChg chg="mod">
          <ac:chgData name="James Pope" userId="S::jp16127@bristol.ac.uk::ec8a066c-6e04-4c1c-be05-6b33d0ba9907" providerId="AD" clId="Web-{E220CAF6-07AC-3234-4DD5-B24482FD90D2}" dt="2022-09-16T19:46:06.259" v="21" actId="14100"/>
          <ac:spMkLst>
            <pc:docMk/>
            <pc:sldMk cId="3268752487" sldId="279"/>
            <ac:spMk id="5" creationId="{D867E80E-3DE8-4B8D-A6D5-A72D134438FA}"/>
          </ac:spMkLst>
        </pc:spChg>
      </pc:sldChg>
      <pc:sldChg chg="addSp delSp modSp delAnim">
        <pc:chgData name="James Pope" userId="S::jp16127@bristol.ac.uk::ec8a066c-6e04-4c1c-be05-6b33d0ba9907" providerId="AD" clId="Web-{E220CAF6-07AC-3234-4DD5-B24482FD90D2}" dt="2022-09-16T20:37:46.321" v="96" actId="20577"/>
        <pc:sldMkLst>
          <pc:docMk/>
          <pc:sldMk cId="2059248890" sldId="282"/>
        </pc:sldMkLst>
        <pc:spChg chg="add del mod">
          <ac:chgData name="James Pope" userId="S::jp16127@bristol.ac.uk::ec8a066c-6e04-4c1c-be05-6b33d0ba9907" providerId="AD" clId="Web-{E220CAF6-07AC-3234-4DD5-B24482FD90D2}" dt="2022-09-16T20:21:45" v="23"/>
          <ac:spMkLst>
            <pc:docMk/>
            <pc:sldMk cId="2059248890" sldId="282"/>
            <ac:spMk id="3" creationId="{1CE0DF24-42CB-3F28-0363-CEAD5F01BF92}"/>
          </ac:spMkLst>
        </pc:spChg>
        <pc:spChg chg="add mod">
          <ac:chgData name="James Pope" userId="S::jp16127@bristol.ac.uk::ec8a066c-6e04-4c1c-be05-6b33d0ba9907" providerId="AD" clId="Web-{E220CAF6-07AC-3234-4DD5-B24482FD90D2}" dt="2022-09-16T20:30:59.358" v="61" actId="1076"/>
          <ac:spMkLst>
            <pc:docMk/>
            <pc:sldMk cId="2059248890" sldId="282"/>
            <ac:spMk id="9" creationId="{FB4F553C-527E-33D4-FB11-6C25388C720E}"/>
          </ac:spMkLst>
        </pc:spChg>
        <pc:spChg chg="add mod">
          <ac:chgData name="James Pope" userId="S::jp16127@bristol.ac.uk::ec8a066c-6e04-4c1c-be05-6b33d0ba9907" providerId="AD" clId="Web-{E220CAF6-07AC-3234-4DD5-B24482FD90D2}" dt="2022-09-16T20:37:46.321" v="96" actId="20577"/>
          <ac:spMkLst>
            <pc:docMk/>
            <pc:sldMk cId="2059248890" sldId="282"/>
            <ac:spMk id="11" creationId="{CC4F51EF-DCC4-DFA5-676E-E1696DB0824B}"/>
          </ac:spMkLst>
        </pc:spChg>
        <pc:picChg chg="add del mod">
          <ac:chgData name="James Pope" userId="S::jp16127@bristol.ac.uk::ec8a066c-6e04-4c1c-be05-6b33d0ba9907" providerId="AD" clId="Web-{E220CAF6-07AC-3234-4DD5-B24482FD90D2}" dt="2022-09-16T20:28:02.534" v="31"/>
          <ac:picMkLst>
            <pc:docMk/>
            <pc:sldMk cId="2059248890" sldId="282"/>
            <ac:picMk id="4" creationId="{C746A8D2-55AA-E3C2-7403-60691C59D1D7}"/>
          </ac:picMkLst>
        </pc:picChg>
        <pc:picChg chg="add mod">
          <ac:chgData name="James Pope" userId="S::jp16127@bristol.ac.uk::ec8a066c-6e04-4c1c-be05-6b33d0ba9907" providerId="AD" clId="Web-{E220CAF6-07AC-3234-4DD5-B24482FD90D2}" dt="2022-09-16T20:29:22.180" v="34" actId="1076"/>
          <ac:picMkLst>
            <pc:docMk/>
            <pc:sldMk cId="2059248890" sldId="282"/>
            <ac:picMk id="5" creationId="{13DFCBEE-8BB4-3F9B-2769-60D9AB032FA9}"/>
          </ac:picMkLst>
        </pc:picChg>
        <pc:picChg chg="del">
          <ac:chgData name="James Pope" userId="S::jp16127@bristol.ac.uk::ec8a066c-6e04-4c1c-be05-6b33d0ba9907" providerId="AD" clId="Web-{E220CAF6-07AC-3234-4DD5-B24482FD90D2}" dt="2022-09-16T20:21:40.359" v="22"/>
          <ac:picMkLst>
            <pc:docMk/>
            <pc:sldMk cId="2059248890" sldId="282"/>
            <ac:picMk id="6" creationId="{F677DB8F-8381-44F0-9F9C-CB64AB6B799C}"/>
          </ac:picMkLst>
        </pc:picChg>
      </pc:sldChg>
    </pc:docChg>
  </pc:docChgLst>
  <pc:docChgLst>
    <pc:chgData name="James Pope" userId="S::jp16127@bristol.ac.uk::ec8a066c-6e04-4c1c-be05-6b33d0ba9907" providerId="AD" clId="Web-{E68F5712-B0F9-0155-AF72-6391422A41E3}"/>
    <pc:docChg chg="modSld">
      <pc:chgData name="James Pope" userId="S::jp16127@bristol.ac.uk::ec8a066c-6e04-4c1c-be05-6b33d0ba9907" providerId="AD" clId="Web-{E68F5712-B0F9-0155-AF72-6391422A41E3}" dt="2022-11-14T09:04:04.800" v="3" actId="14100"/>
      <pc:docMkLst>
        <pc:docMk/>
      </pc:docMkLst>
      <pc:sldChg chg="modSp">
        <pc:chgData name="James Pope" userId="S::jp16127@bristol.ac.uk::ec8a066c-6e04-4c1c-be05-6b33d0ba9907" providerId="AD" clId="Web-{E68F5712-B0F9-0155-AF72-6391422A41E3}" dt="2022-11-14T09:04:04.800" v="3" actId="14100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E68F5712-B0F9-0155-AF72-6391422A41E3}" dt="2022-11-14T09:04:04.800" v="3" actId="14100"/>
          <ac:spMkLst>
            <pc:docMk/>
            <pc:sldMk cId="2834111423" sldId="311"/>
            <ac:spMk id="3" creationId="{DE6C0733-848A-C09B-17CE-64F39C6AF070}"/>
          </ac:spMkLst>
        </pc:spChg>
      </pc:sldChg>
      <pc:sldChg chg="modSp">
        <pc:chgData name="James Pope" userId="S::jp16127@bristol.ac.uk::ec8a066c-6e04-4c1c-be05-6b33d0ba9907" providerId="AD" clId="Web-{E68F5712-B0F9-0155-AF72-6391422A41E3}" dt="2022-11-14T09:03:06.970" v="2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E68F5712-B0F9-0155-AF72-6391422A41E3}" dt="2022-11-14T09:03:06.970" v="2" actId="20577"/>
          <ac:spMkLst>
            <pc:docMk/>
            <pc:sldMk cId="890371618" sldId="319"/>
            <ac:spMk id="3" creationId="{23DE5279-1724-DB25-21BE-663F1FF41F0D}"/>
          </ac:spMkLst>
        </pc:spChg>
      </pc:sldChg>
    </pc:docChg>
  </pc:docChgLst>
  <pc:docChgLst>
    <pc:chgData name="James Pope" userId="S::jp16127@bristol.ac.uk::ec8a066c-6e04-4c1c-be05-6b33d0ba9907" providerId="AD" clId="Web-{29987371-BF88-15D5-5534-272F6853D5F6}"/>
    <pc:docChg chg="addSld delSld modSld">
      <pc:chgData name="James Pope" userId="S::jp16127@bristol.ac.uk::ec8a066c-6e04-4c1c-be05-6b33d0ba9907" providerId="AD" clId="Web-{29987371-BF88-15D5-5534-272F6853D5F6}" dt="2022-11-14T21:16:18.372" v="1351" actId="20577"/>
      <pc:docMkLst>
        <pc:docMk/>
      </pc:docMkLst>
      <pc:sldChg chg="del">
        <pc:chgData name="James Pope" userId="S::jp16127@bristol.ac.uk::ec8a066c-6e04-4c1c-be05-6b33d0ba9907" providerId="AD" clId="Web-{29987371-BF88-15D5-5534-272F6853D5F6}" dt="2022-11-14T15:19:42.803" v="1"/>
        <pc:sldMkLst>
          <pc:docMk/>
          <pc:sldMk cId="4238070262" sldId="302"/>
        </pc:sldMkLst>
      </pc:sldChg>
      <pc:sldChg chg="addSp modSp">
        <pc:chgData name="James Pope" userId="S::jp16127@bristol.ac.uk::ec8a066c-6e04-4c1c-be05-6b33d0ba9907" providerId="AD" clId="Web-{29987371-BF88-15D5-5534-272F6853D5F6}" dt="2022-11-14T19:05:28" v="892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29987371-BF88-15D5-5534-272F6853D5F6}" dt="2022-11-14T18:53:44.355" v="788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82" v="878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04" v="876" actId="1076"/>
          <ac:spMkLst>
            <pc:docMk/>
            <pc:sldMk cId="1646860742" sldId="310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5:28" v="892" actId="20577"/>
          <ac:spMkLst>
            <pc:docMk/>
            <pc:sldMk cId="1646860742" sldId="310"/>
            <ac:spMk id="8" creationId="{020D4FCE-D4F9-B104-72F8-DB9363BF57F7}"/>
          </ac:spMkLst>
        </pc:spChg>
        <pc:picChg chg="add mod">
          <ac:chgData name="James Pope" userId="S::jp16127@bristol.ac.uk::ec8a066c-6e04-4c1c-be05-6b33d0ba9907" providerId="AD" clId="Web-{29987371-BF88-15D5-5534-272F6853D5F6}" dt="2022-11-14T19:04:56.935" v="877" actId="1076"/>
          <ac:picMkLst>
            <pc:docMk/>
            <pc:sldMk cId="1646860742" sldId="310"/>
            <ac:picMk id="3" creationId="{DBF1DDA6-95E6-DDFA-3EDB-1BC6AEFA3498}"/>
          </ac:picMkLst>
        </pc:picChg>
      </pc:sldChg>
      <pc:sldChg chg="modSp">
        <pc:chgData name="James Pope" userId="S::jp16127@bristol.ac.uk::ec8a066c-6e04-4c1c-be05-6b33d0ba9907" providerId="AD" clId="Web-{29987371-BF88-15D5-5534-272F6853D5F6}" dt="2022-11-14T15:29:59.281" v="25" actId="14100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29987371-BF88-15D5-5534-272F6853D5F6}" dt="2022-11-14T15:29:59.281" v="25" actId="14100"/>
          <ac:spMkLst>
            <pc:docMk/>
            <pc:sldMk cId="890371618" sldId="319"/>
            <ac:spMk id="3" creationId="{23DE5279-1724-DB25-21BE-663F1FF41F0D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20:23:23.670" v="1284" actId="14100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29987371-BF88-15D5-5534-272F6853D5F6}" dt="2022-11-14T15:32:46.209" v="32" actId="20577"/>
          <ac:spMkLst>
            <pc:docMk/>
            <pc:sldMk cId="2772050013" sldId="324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5"/>
          <ac:spMkLst>
            <pc:docMk/>
            <pc:sldMk cId="2772050013" sldId="324"/>
            <ac:spMk id="3" creationId="{DE6C0733-848A-C09B-17CE-64F39C6AF07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4"/>
          <ac:spMkLst>
            <pc:docMk/>
            <pc:sldMk cId="2772050013" sldId="324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29987371-BF88-15D5-5534-272F6853D5F6}" dt="2022-11-14T17:10:33.992" v="174" actId="1076"/>
          <ac:spMkLst>
            <pc:docMk/>
            <pc:sldMk cId="2772050013" sldId="324"/>
            <ac:spMk id="6" creationId="{ED170812-DC4F-1B3E-6164-1DE8ACADD09D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891" v="484" actId="1076"/>
          <ac:spMkLst>
            <pc:docMk/>
            <pc:sldMk cId="2772050013" sldId="324"/>
            <ac:spMk id="7" creationId="{044EBEF7-C1B1-439F-5F36-C0AC62E3901B}"/>
          </ac:spMkLst>
        </pc:spChg>
        <pc:spChg chg="del">
          <ac:chgData name="James Pope" userId="S::jp16127@bristol.ac.uk::ec8a066c-6e04-4c1c-be05-6b33d0ba9907" providerId="AD" clId="Web-{29987371-BF88-15D5-5534-272F6853D5F6}" dt="2022-11-14T17:05:28.108" v="172"/>
          <ac:spMkLst>
            <pc:docMk/>
            <pc:sldMk cId="2772050013" sldId="324"/>
            <ac:spMk id="8" creationId="{55BE4B8C-2D43-D927-57EB-DAC2DF0A1475}"/>
          </ac:spMkLst>
        </pc:spChg>
        <pc:spChg chg="del">
          <ac:chgData name="James Pope" userId="S::jp16127@bristol.ac.uk::ec8a066c-6e04-4c1c-be05-6b33d0ba9907" providerId="AD" clId="Web-{29987371-BF88-15D5-5534-272F6853D5F6}" dt="2022-11-14T17:31:58.062" v="262"/>
          <ac:spMkLst>
            <pc:docMk/>
            <pc:sldMk cId="2772050013" sldId="324"/>
            <ac:spMk id="9" creationId="{73F03B51-6760-F40F-92E7-14F5B0FABDAE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907" v="485" actId="1076"/>
          <ac:spMkLst>
            <pc:docMk/>
            <pc:sldMk cId="2772050013" sldId="324"/>
            <ac:spMk id="10" creationId="{7C928F33-F817-1E78-653C-6B07822FB2DB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41.401" v="44"/>
          <ac:spMkLst>
            <pc:docMk/>
            <pc:sldMk cId="2772050013" sldId="324"/>
            <ac:spMk id="11" creationId="{5B53CC4F-3BE9-F586-6136-3A629FC73273}"/>
          </ac:spMkLst>
        </pc:spChg>
        <pc:spChg chg="del">
          <ac:chgData name="James Pope" userId="S::jp16127@bristol.ac.uk::ec8a066c-6e04-4c1c-be05-6b33d0ba9907" providerId="AD" clId="Web-{29987371-BF88-15D5-5534-272F6853D5F6}" dt="2022-11-14T15:34:44.167" v="45"/>
          <ac:spMkLst>
            <pc:docMk/>
            <pc:sldMk cId="2772050013" sldId="324"/>
            <ac:spMk id="12" creationId="{44BB5082-DC45-0897-979B-8DB4E505E9A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31.979" v="42"/>
          <ac:spMkLst>
            <pc:docMk/>
            <pc:sldMk cId="2772050013" sldId="324"/>
            <ac:spMk id="13" creationId="{DAD959DD-CA25-028E-153B-9437EB398A1A}"/>
          </ac:spMkLst>
        </pc:spChg>
        <pc:spChg chg="del">
          <ac:chgData name="James Pope" userId="S::jp16127@bristol.ac.uk::ec8a066c-6e04-4c1c-be05-6b33d0ba9907" providerId="AD" clId="Web-{29987371-BF88-15D5-5534-272F6853D5F6}" dt="2022-11-14T15:34:29.229" v="40"/>
          <ac:spMkLst>
            <pc:docMk/>
            <pc:sldMk cId="2772050013" sldId="324"/>
            <ac:spMk id="14" creationId="{C6D2021A-72BE-9989-C254-DD85332476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23:36.391" v="1082"/>
          <ac:spMkLst>
            <pc:docMk/>
            <pc:sldMk cId="2772050013" sldId="324"/>
            <ac:spMk id="15" creationId="{13445E15-DEEE-E508-CBDA-86A98D25583B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1"/>
          <ac:spMkLst>
            <pc:docMk/>
            <pc:sldMk cId="2772050013" sldId="324"/>
            <ac:spMk id="16" creationId="{88620A20-8748-162E-6B37-9A9F1AFBE443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0"/>
          <ac:spMkLst>
            <pc:docMk/>
            <pc:sldMk cId="2772050013" sldId="324"/>
            <ac:spMk id="17" creationId="{0D8733B7-A816-D00E-BA29-7E16ACCCF6FE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9"/>
          <ac:spMkLst>
            <pc:docMk/>
            <pc:sldMk cId="2772050013" sldId="324"/>
            <ac:spMk id="18" creationId="{01C9E98F-6FF8-DEF3-9C28-FC3B7CC125E4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8"/>
          <ac:spMkLst>
            <pc:docMk/>
            <pc:sldMk cId="2772050013" sldId="324"/>
            <ac:spMk id="19" creationId="{BD3C2CFD-D01C-A58C-9443-331DEA6F4826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7"/>
          <ac:spMkLst>
            <pc:docMk/>
            <pc:sldMk cId="2772050013" sldId="324"/>
            <ac:spMk id="20" creationId="{08B6F10F-A373-FE5B-B3E0-25437B7E0CD2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5.860" v="482" actId="1076"/>
          <ac:spMkLst>
            <pc:docMk/>
            <pc:sldMk cId="2772050013" sldId="324"/>
            <ac:spMk id="23" creationId="{524D760D-EFCE-106B-E569-184488EF87D4}"/>
          </ac:spMkLst>
        </pc:spChg>
        <pc:spChg chg="add mod ord topLvl">
          <ac:chgData name="James Pope" userId="S::jp16127@bristol.ac.uk::ec8a066c-6e04-4c1c-be05-6b33d0ba9907" providerId="AD" clId="Web-{29987371-BF88-15D5-5534-272F6853D5F6}" dt="2022-11-14T17:25:55.018" v="241" actId="1076"/>
          <ac:spMkLst>
            <pc:docMk/>
            <pc:sldMk cId="2772050013" sldId="324"/>
            <ac:spMk id="26" creationId="{5A62AA44-D0DC-1526-66D8-807F050FAC80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6.016" v="492" actId="1076"/>
          <ac:spMkLst>
            <pc:docMk/>
            <pc:sldMk cId="2772050013" sldId="324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29987371-BF88-15D5-5534-272F6853D5F6}" dt="2022-11-14T17:45:30.408" v="389" actId="20577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29987371-BF88-15D5-5534-272F6853D5F6}" dt="2022-11-14T17:45:34.424" v="390" actId="20577"/>
          <ac:spMkLst>
            <pc:docMk/>
            <pc:sldMk cId="2772050013" sldId="324"/>
            <ac:spMk id="35" creationId="{02FCD318-298D-1FCA-6E4B-CF3B310CE30E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3"/>
          <ac:spMkLst>
            <pc:docMk/>
            <pc:sldMk cId="2772050013" sldId="324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094" v="497" actId="1076"/>
          <ac:spMkLst>
            <pc:docMk/>
            <pc:sldMk cId="2772050013" sldId="324"/>
            <ac:spMk id="38" creationId="{5E09AEAD-B8C3-9C1E-B9B9-EF9B376113B4}"/>
          </ac:spMkLst>
        </pc:spChg>
        <pc:spChg chg="del">
          <ac:chgData name="James Pope" userId="S::jp16127@bristol.ac.uk::ec8a066c-6e04-4c1c-be05-6b33d0ba9907" providerId="AD" clId="Web-{29987371-BF88-15D5-5534-272F6853D5F6}" dt="2022-11-14T15:37:31.939" v="94"/>
          <ac:spMkLst>
            <pc:docMk/>
            <pc:sldMk cId="2772050013" sldId="324"/>
            <ac:spMk id="38" creationId="{C8411EE7-8D5A-3AF1-A5E1-53E7E6423A5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7:35.861" v="98"/>
          <ac:spMkLst>
            <pc:docMk/>
            <pc:sldMk cId="2772050013" sldId="324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10" v="498" actId="1076"/>
          <ac:spMkLst>
            <pc:docMk/>
            <pc:sldMk cId="2772050013" sldId="324"/>
            <ac:spMk id="39" creationId="{B0B404F6-1352-5FB6-BA38-1B1FCCCF013A}"/>
          </ac:spMkLst>
        </pc:spChg>
        <pc:spChg chg="del">
          <ac:chgData name="James Pope" userId="S::jp16127@bristol.ac.uk::ec8a066c-6e04-4c1c-be05-6b33d0ba9907" providerId="AD" clId="Web-{29987371-BF88-15D5-5534-272F6853D5F6}" dt="2022-11-14T15:37:33.596" v="96"/>
          <ac:spMkLst>
            <pc:docMk/>
            <pc:sldMk cId="2772050013" sldId="324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25" v="499" actId="1076"/>
          <ac:spMkLst>
            <pc:docMk/>
            <pc:sldMk cId="2772050013" sldId="324"/>
            <ac:spMk id="40" creationId="{BEC6C1AD-91D7-9B68-79D5-06381418BDFE}"/>
          </ac:spMkLst>
        </pc:spChg>
        <pc:spChg chg="del">
          <ac:chgData name="James Pope" userId="S::jp16127@bristol.ac.uk::ec8a066c-6e04-4c1c-be05-6b33d0ba9907" providerId="AD" clId="Web-{29987371-BF88-15D5-5534-272F6853D5F6}" dt="2022-11-14T15:37:34.424" v="97"/>
          <ac:spMkLst>
            <pc:docMk/>
            <pc:sldMk cId="2772050013" sldId="324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12.185" v="1282" actId="1076"/>
          <ac:spMkLst>
            <pc:docMk/>
            <pc:sldMk cId="2772050013" sldId="324"/>
            <ac:spMk id="41" creationId="{6D185F7B-CCB5-AE75-D9D0-45561F2062B8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23.670" v="1284" actId="14100"/>
          <ac:spMkLst>
            <pc:docMk/>
            <pc:sldMk cId="2772050013" sldId="324"/>
            <ac:spMk id="42" creationId="{57F21C41-1137-BEF8-109A-6DB361E96D37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72" v="502" actId="1076"/>
          <ac:spMkLst>
            <pc:docMk/>
            <pc:sldMk cId="2772050013" sldId="324"/>
            <ac:spMk id="43" creationId="{DF9A96C1-1443-CE16-4B72-A1970EFCD130}"/>
          </ac:spMkLst>
        </pc:spChg>
        <pc:spChg chg="mod ord">
          <ac:chgData name="James Pope" userId="S::jp16127@bristol.ac.uk::ec8a066c-6e04-4c1c-be05-6b33d0ba9907" providerId="AD" clId="Web-{29987371-BF88-15D5-5534-272F6853D5F6}" dt="2022-11-14T17:48:35.938" v="487" actId="1076"/>
          <ac:spMkLst>
            <pc:docMk/>
            <pc:sldMk cId="2772050013" sldId="324"/>
            <ac:spMk id="44" creationId="{B79048E2-3DE7-65CE-1981-19F31217F2A0}"/>
          </ac:spMkLst>
        </pc:spChg>
        <pc:spChg chg="del mod">
          <ac:chgData name="James Pope" userId="S::jp16127@bristol.ac.uk::ec8a066c-6e04-4c1c-be05-6b33d0ba9907" providerId="AD" clId="Web-{29987371-BF88-15D5-5534-272F6853D5F6}" dt="2022-11-14T17:05:23.874" v="170"/>
          <ac:spMkLst>
            <pc:docMk/>
            <pc:sldMk cId="2772050013" sldId="324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29987371-BF88-15D5-5534-272F6853D5F6}" dt="2022-11-14T17:48:35.875" v="483" actId="1076"/>
          <ac:spMkLst>
            <pc:docMk/>
            <pc:sldMk cId="2772050013" sldId="324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7:05:24.702" v="171"/>
          <ac:spMkLst>
            <pc:docMk/>
            <pc:sldMk cId="2772050013" sldId="324"/>
            <ac:spMk id="47" creationId="{6FA72D4D-7D10-AD0C-28F3-5B1F99C6A8E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3" actId="1076"/>
          <ac:spMkLst>
            <pc:docMk/>
            <pc:sldMk cId="2772050013" sldId="324"/>
            <ac:spMk id="48" creationId="{45A06FF2-D9C4-1190-6BC6-A06C742CBCE4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4" actId="1076"/>
          <ac:spMkLst>
            <pc:docMk/>
            <pc:sldMk cId="2772050013" sldId="324"/>
            <ac:spMk id="49" creationId="{17B1DD4C-0302-EFD3-2245-AF559D0208CE}"/>
          </ac:spMkLst>
        </pc:spChg>
        <pc:spChg chg="add mod">
          <ac:chgData name="James Pope" userId="S::jp16127@bristol.ac.uk::ec8a066c-6e04-4c1c-be05-6b33d0ba9907" providerId="AD" clId="Web-{29987371-BF88-15D5-5534-272F6853D5F6}" dt="2022-11-14T19:01:32.310" v="830" actId="20577"/>
          <ac:spMkLst>
            <pc:docMk/>
            <pc:sldMk cId="2772050013" sldId="324"/>
            <ac:spMk id="51" creationId="{52C754B3-DCF0-0ED6-D8D6-9C27685D5E87}"/>
          </ac:spMkLst>
        </pc:spChg>
        <pc:spChg chg="mod ord topLvl">
          <ac:chgData name="James Pope" userId="S::jp16127@bristol.ac.uk::ec8a066c-6e04-4c1c-be05-6b33d0ba9907" providerId="AD" clId="Web-{29987371-BF88-15D5-5534-272F6853D5F6}" dt="2022-11-14T17:45:26.767" v="388" actId="20577"/>
          <ac:spMkLst>
            <pc:docMk/>
            <pc:sldMk cId="2772050013" sldId="324"/>
            <ac:spMk id="53" creationId="{16A45328-8342-66BC-E550-35E6A3E0AC37}"/>
          </ac:spMkLst>
        </pc:spChg>
        <pc:grpChg chg="add mod">
          <ac:chgData name="James Pope" userId="S::jp16127@bristol.ac.uk::ec8a066c-6e04-4c1c-be05-6b33d0ba9907" providerId="AD" clId="Web-{29987371-BF88-15D5-5534-272F6853D5F6}" dt="2022-11-14T17:48:35.969" v="489" actId="1076"/>
          <ac:grpSpMkLst>
            <pc:docMk/>
            <pc:sldMk cId="2772050013" sldId="324"/>
            <ac:grpSpMk id="22" creationId="{8D007D62-CEDC-2535-0B4E-FF013B26C0CE}"/>
          </ac:grpSpMkLst>
        </pc:grpChg>
        <pc:grpChg chg="add del mod ord">
          <ac:chgData name="James Pope" userId="S::jp16127@bristol.ac.uk::ec8a066c-6e04-4c1c-be05-6b33d0ba9907" providerId="AD" clId="Web-{29987371-BF88-15D5-5534-272F6853D5F6}" dt="2022-11-14T17:25:36.376" v="239"/>
          <ac:grpSpMkLst>
            <pc:docMk/>
            <pc:sldMk cId="2772050013" sldId="324"/>
            <ac:grpSpMk id="28" creationId="{1B61E207-EC4D-094A-CA15-42D63C30323F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32" v="493" actId="1076"/>
          <ac:grpSpMkLst>
            <pc:docMk/>
            <pc:sldMk cId="2772050013" sldId="324"/>
            <ac:grpSpMk id="29" creationId="{4640367F-5918-23A1-62E4-C79398D1D6C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47" v="494" actId="1076"/>
          <ac:grpSpMkLst>
            <pc:docMk/>
            <pc:sldMk cId="2772050013" sldId="324"/>
            <ac:grpSpMk id="30" creationId="{D6A4F99A-2F3E-ADF0-5B6C-A811D19A51E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63" v="495" actId="1076"/>
          <ac:grpSpMkLst>
            <pc:docMk/>
            <pc:sldMk cId="2772050013" sldId="324"/>
            <ac:grpSpMk id="33" creationId="{1AAF8586-020D-FDDF-5107-AAC648B2959D}"/>
          </ac:grpSpMkLst>
        </pc:grpChg>
        <pc:picChg chg="add del mod">
          <ac:chgData name="James Pope" userId="S::jp16127@bristol.ac.uk::ec8a066c-6e04-4c1c-be05-6b33d0ba9907" providerId="AD" clId="Web-{29987371-BF88-15D5-5534-272F6853D5F6}" dt="2022-11-14T18:50:18.059" v="780"/>
          <ac:picMkLst>
            <pc:docMk/>
            <pc:sldMk cId="2772050013" sldId="324"/>
            <ac:picMk id="3" creationId="{6BFBCDD5-B412-B3C2-52A9-44821232331F}"/>
          </ac:picMkLst>
        </pc:picChg>
        <pc:picChg chg="add mod">
          <ac:chgData name="James Pope" userId="S::jp16127@bristol.ac.uk::ec8a066c-6e04-4c1c-be05-6b33d0ba9907" providerId="AD" clId="Web-{29987371-BF88-15D5-5534-272F6853D5F6}" dt="2022-11-14T17:11:20.980" v="182" actId="1076"/>
          <ac:picMkLst>
            <pc:docMk/>
            <pc:sldMk cId="2772050013" sldId="324"/>
            <ac:picMk id="11" creationId="{8BF85551-E9A7-81E0-FBF0-776C1764B2DC}"/>
          </ac:picMkLst>
        </pc:picChg>
        <pc:picChg chg="add del mod">
          <ac:chgData name="James Pope" userId="S::jp16127@bristol.ac.uk::ec8a066c-6e04-4c1c-be05-6b33d0ba9907" providerId="AD" clId="Web-{29987371-BF88-15D5-5534-272F6853D5F6}" dt="2022-11-14T17:00:13.959" v="138"/>
          <ac:picMkLst>
            <pc:docMk/>
            <pc:sldMk cId="2772050013" sldId="324"/>
            <ac:picMk id="12" creationId="{CA19507E-AC27-80D6-B06F-339439285627}"/>
          </ac:picMkLst>
        </pc:picChg>
        <pc:cxnChg chg="add mod">
          <ac:chgData name="James Pope" userId="S::jp16127@bristol.ac.uk::ec8a066c-6e04-4c1c-be05-6b33d0ba9907" providerId="AD" clId="Web-{29987371-BF88-15D5-5534-272F6853D5F6}" dt="2022-11-14T17:11:27.090" v="183" actId="1076"/>
          <ac:cxnSpMkLst>
            <pc:docMk/>
            <pc:sldMk cId="2772050013" sldId="324"/>
            <ac:cxnSpMk id="13" creationId="{FEA3FB84-52A4-5F16-9AD8-E1A38983612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10:57.056" v="179" actId="1076"/>
          <ac:cxnSpMkLst>
            <pc:docMk/>
            <pc:sldMk cId="2772050013" sldId="324"/>
            <ac:cxnSpMk id="14" creationId="{A3555C7D-6F06-A5D4-91D8-D3173B92C86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54" v="488" actId="1076"/>
          <ac:cxnSpMkLst>
            <pc:docMk/>
            <pc:sldMk cId="2772050013" sldId="324"/>
            <ac:cxnSpMk id="21" creationId="{171CEEA9-2775-037B-958D-5F7A61201CF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85" v="490" actId="1076"/>
          <ac:cxnSpMkLst>
            <pc:docMk/>
            <pc:sldMk cId="2772050013" sldId="324"/>
            <ac:cxnSpMk id="24" creationId="{E9597ECE-227D-4358-B7AA-16B292F0451D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" v="491" actId="1076"/>
          <ac:cxnSpMkLst>
            <pc:docMk/>
            <pc:sldMk cId="2772050013" sldId="324"/>
            <ac:cxnSpMk id="25" creationId="{FA953B1E-2C0F-0E1D-37A9-DDD853AE390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.079" v="496" actId="1076"/>
          <ac:cxnSpMkLst>
            <pc:docMk/>
            <pc:sldMk cId="2772050013" sldId="324"/>
            <ac:cxnSpMk id="36" creationId="{B97699DD-07AA-0E48-D361-B284CDA6727E}"/>
          </ac:cxnSpMkLst>
        </pc:cxnChg>
      </pc:sldChg>
      <pc:sldChg chg="modSp add replId">
        <pc:chgData name="James Pope" userId="S::jp16127@bristol.ac.uk::ec8a066c-6e04-4c1c-be05-6b33d0ba9907" providerId="AD" clId="Web-{29987371-BF88-15D5-5534-272F6853D5F6}" dt="2022-11-14T18:42:01.148" v="775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29987371-BF88-15D5-5534-272F6853D5F6}" dt="2022-11-14T18:42:01.148" v="775" actId="20577"/>
          <ac:spMkLst>
            <pc:docMk/>
            <pc:sldMk cId="1375384215" sldId="325"/>
            <ac:spMk id="4" creationId="{99F64A64-EC8A-4BCB-E687-DEF59C4AE63A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19:03:17.286" v="867" actId="20577"/>
        <pc:sldMkLst>
          <pc:docMk/>
          <pc:sldMk cId="263215749" sldId="326"/>
        </pc:sldMkLst>
        <pc:spChg chg="mod">
          <ac:chgData name="James Pope" userId="S::jp16127@bristol.ac.uk::ec8a066c-6e04-4c1c-be05-6b33d0ba9907" providerId="AD" clId="Web-{29987371-BF88-15D5-5534-272F6853D5F6}" dt="2022-11-14T19:01:56.749" v="835" actId="20577"/>
          <ac:spMkLst>
            <pc:docMk/>
            <pc:sldMk cId="263215749" sldId="326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29987371-BF88-15D5-5534-272F6853D5F6}" dt="2022-11-14T18:58:52.236" v="791"/>
          <ac:spMkLst>
            <pc:docMk/>
            <pc:sldMk cId="263215749" sldId="326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29987371-BF88-15D5-5534-272F6853D5F6}" dt="2022-11-14T18:58:53.330" v="792"/>
          <ac:spMkLst>
            <pc:docMk/>
            <pc:sldMk cId="263215749" sldId="326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3:17.286" v="867" actId="20577"/>
          <ac:spMkLst>
            <pc:docMk/>
            <pc:sldMk cId="263215749" sldId="326"/>
            <ac:spMk id="9" creationId="{9C72D1A6-5127-79BA-D4E4-5344C54F95A3}"/>
          </ac:spMkLst>
        </pc:spChg>
        <pc:picChg chg="del">
          <ac:chgData name="James Pope" userId="S::jp16127@bristol.ac.uk::ec8a066c-6e04-4c1c-be05-6b33d0ba9907" providerId="AD" clId="Web-{29987371-BF88-15D5-5534-272F6853D5F6}" dt="2022-11-14T18:58:51.095" v="790"/>
          <ac:picMkLst>
            <pc:docMk/>
            <pc:sldMk cId="263215749" sldId="326"/>
            <ac:picMk id="3" creationId="{DBF1DDA6-95E6-DDFA-3EDB-1BC6AEFA3498}"/>
          </ac:picMkLst>
        </pc:picChg>
        <pc:picChg chg="add mod">
          <ac:chgData name="James Pope" userId="S::jp16127@bristol.ac.uk::ec8a066c-6e04-4c1c-be05-6b33d0ba9907" providerId="AD" clId="Web-{29987371-BF88-15D5-5534-272F6853D5F6}" dt="2022-11-14T18:59:09.003" v="796" actId="1076"/>
          <ac:picMkLst>
            <pc:docMk/>
            <pc:sldMk cId="263215749" sldId="326"/>
            <ac:picMk id="6" creationId="{A89ADE8F-E84D-6452-C3B6-7A34D3476008}"/>
          </ac:picMkLst>
        </pc:picChg>
      </pc:sldChg>
      <pc:sldChg chg="delSp modSp add replId">
        <pc:chgData name="James Pope" userId="S::jp16127@bristol.ac.uk::ec8a066c-6e04-4c1c-be05-6b33d0ba9907" providerId="AD" clId="Web-{29987371-BF88-15D5-5534-272F6853D5F6}" dt="2022-11-14T19:04:00.712" v="872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29987371-BF88-15D5-5534-272F6853D5F6}" dt="2022-11-14T19:03:57.446" v="871" actId="20577"/>
          <ac:spMkLst>
            <pc:docMk/>
            <pc:sldMk cId="345017179" sldId="327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29987371-BF88-15D5-5534-272F6853D5F6}" dt="2022-11-14T19:04:00.712" v="872"/>
          <ac:picMkLst>
            <pc:docMk/>
            <pc:sldMk cId="345017179" sldId="327"/>
            <ac:picMk id="3" creationId="{DBF1DDA6-95E6-DDFA-3EDB-1BC6AEFA3498}"/>
          </ac:picMkLst>
        </pc:picChg>
      </pc:sldChg>
      <pc:sldChg chg="addSp delSp modSp add replId">
        <pc:chgData name="James Pope" userId="S::jp16127@bristol.ac.uk::ec8a066c-6e04-4c1c-be05-6b33d0ba9907" providerId="AD" clId="Web-{29987371-BF88-15D5-5534-272F6853D5F6}" dt="2022-11-14T21:16:18.372" v="1351" actId="20577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29987371-BF88-15D5-5534-272F6853D5F6}" dt="2022-11-14T19:33:48.762" v="1254" actId="20577"/>
          <ac:spMkLst>
            <pc:docMk/>
            <pc:sldMk cId="506603868" sldId="328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41" v="1194" actId="1076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5" actId="1076"/>
          <ac:spMkLst>
            <pc:docMk/>
            <pc:sldMk cId="506603868" sldId="328"/>
            <ac:spMk id="4" creationId="{EEB152F7-6AAA-4956-DCD6-3F7CB0C4F77A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50"/>
          <ac:spMkLst>
            <pc:docMk/>
            <pc:sldMk cId="506603868" sldId="328"/>
            <ac:spMk id="7" creationId="{044EBEF7-C1B1-439F-5F36-C0AC62E3901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4" actId="1076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6" actId="1076"/>
          <ac:spMkLst>
            <pc:docMk/>
            <pc:sldMk cId="506603868" sldId="328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72" v="1197" actId="1076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9"/>
          <ac:spMkLst>
            <pc:docMk/>
            <pc:sldMk cId="506603868" sldId="328"/>
            <ac:spMk id="10" creationId="{7C928F33-F817-1E78-653C-6B07822FB2D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33" v="1335" actId="1076"/>
          <ac:spMkLst>
            <pc:docMk/>
            <pc:sldMk cId="506603868" sldId="328"/>
            <ac:spMk id="10" creationId="{C2D17488-EBD7-DA27-C24A-EFB98140C2F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7:40.520" v="1029"/>
          <ac:spMkLst>
            <pc:docMk/>
            <pc:sldMk cId="506603868" sldId="328"/>
            <ac:spMk id="12" creationId="{618A6E7E-ECE9-C389-0B38-16D91F5B9830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1.809" v="1349" actId="20577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8"/>
          <ac:spMkLst>
            <pc:docMk/>
            <pc:sldMk cId="506603868" sldId="328"/>
            <ac:spMk id="15" creationId="{13445E15-DEEE-E508-CBDA-86A98D25583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49.021" v="1343" actId="1076"/>
          <ac:spMkLst>
            <pc:docMk/>
            <pc:sldMk cId="506603868" sldId="328"/>
            <ac:spMk id="15" creationId="{EB2BE9A1-F815-DDC0-822D-E3F0336B2A5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88" v="1198" actId="1076"/>
          <ac:spMkLst>
            <pc:docMk/>
            <pc:sldMk cId="506603868" sldId="328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8.372" v="1351" actId="20577"/>
          <ac:spMkLst>
            <pc:docMk/>
            <pc:sldMk cId="506603868" sldId="328"/>
            <ac:spMk id="17" creationId="{F4427057-318A-E4D4-D213-71DEC0408AF5}"/>
          </ac:spMkLst>
        </pc:spChg>
        <pc:spChg chg="del">
          <ac:chgData name="James Pope" userId="S::jp16127@bristol.ac.uk::ec8a066c-6e04-4c1c-be05-6b33d0ba9907" providerId="AD" clId="Web-{29987371-BF88-15D5-5534-272F6853D5F6}" dt="2022-11-14T19:13:13.532" v="977"/>
          <ac:spMkLst>
            <pc:docMk/>
            <pc:sldMk cId="506603868" sldId="328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29987371-BF88-15D5-5534-272F6853D5F6}" dt="2022-11-14T19:33:15.026" v="1193" actId="1076"/>
          <ac:spMkLst>
            <pc:docMk/>
            <pc:sldMk cId="506603868" sldId="328"/>
            <ac:spMk id="27" creationId="{C2C90FB4-3161-79E3-8EF0-E441395D45FB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104" v="1200" actId="1076"/>
          <ac:spMkLst>
            <pc:docMk/>
            <pc:sldMk cId="506603868" sldId="328"/>
            <ac:spMk id="28" creationId="{24FB98C6-A034-31BB-346E-E54D57D724CA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8:48.728" v="1047"/>
          <ac:spMkLst>
            <pc:docMk/>
            <pc:sldMk cId="506603868" sldId="328"/>
            <ac:spMk id="37" creationId="{0EDD18B0-3A40-B61E-D182-CF354711FAE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2:47.984" v="974"/>
          <ac:spMkLst>
            <pc:docMk/>
            <pc:sldMk cId="506603868" sldId="328"/>
            <ac:spMk id="38" creationId="{5E09AEAD-B8C3-9C1E-B9B9-EF9B376113B4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2.634" v="1189"/>
          <ac:spMkLst>
            <pc:docMk/>
            <pc:sldMk cId="506603868" sldId="328"/>
            <ac:spMk id="39" creationId="{B0B404F6-1352-5FB6-BA38-1B1FCCCF013A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58.165" v="1187"/>
          <ac:spMkLst>
            <pc:docMk/>
            <pc:sldMk cId="506603868" sldId="328"/>
            <ac:spMk id="40" creationId="{BEC6C1AD-91D7-9B68-79D5-06381418BDFE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48.071" v="1185"/>
          <ac:spMkLst>
            <pc:docMk/>
            <pc:sldMk cId="506603868" sldId="328"/>
            <ac:spMk id="41" creationId="{6D185F7B-CCB5-AE75-D9D0-45561F2062B8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0.259" v="1188"/>
          <ac:spMkLst>
            <pc:docMk/>
            <pc:sldMk cId="506603868" sldId="328"/>
            <ac:spMk id="42" creationId="{57F21C41-1137-BEF8-109A-6DB361E96D37}"/>
          </ac:spMkLst>
        </pc:spChg>
        <pc:spChg chg="del">
          <ac:chgData name="James Pope" userId="S::jp16127@bristol.ac.uk::ec8a066c-6e04-4c1c-be05-6b33d0ba9907" providerId="AD" clId="Web-{29987371-BF88-15D5-5534-272F6853D5F6}" dt="2022-11-14T19:08:40.263" v="917"/>
          <ac:spMkLst>
            <pc:docMk/>
            <pc:sldMk cId="506603868" sldId="328"/>
            <ac:spMk id="43" creationId="{DF9A96C1-1443-CE16-4B72-A1970EFCD130}"/>
          </ac:spMkLst>
        </pc:spChg>
        <pc:spChg chg="del">
          <ac:chgData name="James Pope" userId="S::jp16127@bristol.ac.uk::ec8a066c-6e04-4c1c-be05-6b33d0ba9907" providerId="AD" clId="Web-{29987371-BF88-15D5-5534-272F6853D5F6}" dt="2022-11-14T19:16:49.563" v="1017"/>
          <ac:spMkLst>
            <pc:docMk/>
            <pc:sldMk cId="506603868" sldId="328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29987371-BF88-15D5-5534-272F6853D5F6}" dt="2022-11-14T19:33:14.994" v="1191" actId="1076"/>
          <ac:spMkLst>
            <pc:docMk/>
            <pc:sldMk cId="506603868" sldId="328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9:08:35.278" v="916"/>
          <ac:spMkLst>
            <pc:docMk/>
            <pc:sldMk cId="506603868" sldId="328"/>
            <ac:spMk id="48" creationId="{45A06FF2-D9C4-1190-6BC6-A06C742CBCE4}"/>
          </ac:spMkLst>
        </pc:spChg>
        <pc:spChg chg="del">
          <ac:chgData name="James Pope" userId="S::jp16127@bristol.ac.uk::ec8a066c-6e04-4c1c-be05-6b33d0ba9907" providerId="AD" clId="Web-{29987371-BF88-15D5-5534-272F6853D5F6}" dt="2022-11-14T19:08:33.560" v="915"/>
          <ac:spMkLst>
            <pc:docMk/>
            <pc:sldMk cId="506603868" sldId="328"/>
            <ac:spMk id="49" creationId="{17B1DD4C-0302-EFD3-2245-AF559D0208CE}"/>
          </ac:spMkLst>
        </pc:spChg>
        <pc:spChg chg="mod">
          <ac:chgData name="James Pope" userId="S::jp16127@bristol.ac.uk::ec8a066c-6e04-4c1c-be05-6b33d0ba9907" providerId="AD" clId="Web-{29987371-BF88-15D5-5534-272F6853D5F6}" dt="2022-11-14T19:33:36.605" v="1251" actId="20577"/>
          <ac:spMkLst>
            <pc:docMk/>
            <pc:sldMk cId="506603868" sldId="328"/>
            <ac:spMk id="51" creationId="{52C754B3-DCF0-0ED6-D8D6-9C27685D5E87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307" v="1218" actId="1076"/>
          <ac:spMkLst>
            <pc:docMk/>
            <pc:sldMk cId="506603868" sldId="328"/>
            <ac:spMk id="85" creationId="{680D1DD1-10A3-52F2-9F68-85927D7A586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27:18.282" v="1123"/>
          <ac:spMkLst>
            <pc:docMk/>
            <pc:sldMk cId="506603868" sldId="328"/>
            <ac:spMk id="91" creationId="{C0420B28-7ED3-A958-3726-174CB179466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541" v="1240" actId="1076"/>
          <ac:spMkLst>
            <pc:docMk/>
            <pc:sldMk cId="506603868" sldId="328"/>
            <ac:spMk id="125" creationId="{839BA8C1-CCA7-8BA6-6305-2C9257E84021}"/>
          </ac:spMkLst>
        </pc:spChg>
        <pc:spChg chg="add mod">
          <ac:chgData name="James Pope" userId="S::jp16127@bristol.ac.uk::ec8a066c-6e04-4c1c-be05-6b33d0ba9907" providerId="AD" clId="Web-{29987371-BF88-15D5-5534-272F6853D5F6}" dt="2022-11-14T21:08:41.779" v="1306" actId="20577"/>
          <ac:spMkLst>
            <pc:docMk/>
            <pc:sldMk cId="506603868" sldId="328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3" actId="1076"/>
          <ac:spMkLst>
            <pc:docMk/>
            <pc:sldMk cId="506603868" sldId="328"/>
            <ac:spMk id="128" creationId="{E83298C5-3253-2646-1351-25E0C0EAE909}"/>
          </ac:spMkLst>
        </pc:spChg>
        <pc:grpChg chg="mod">
          <ac:chgData name="James Pope" userId="S::jp16127@bristol.ac.uk::ec8a066c-6e04-4c1c-be05-6b33d0ba9907" providerId="AD" clId="Web-{29987371-BF88-15D5-5534-272F6853D5F6}" dt="2022-11-14T19:33:15.010" v="1192" actId="1076"/>
          <ac:grpSpMkLst>
            <pc:docMk/>
            <pc:sldMk cId="506603868" sldId="328"/>
            <ac:grpSpMk id="22" creationId="{8D007D62-CEDC-2535-0B4E-FF013B26C0CE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6.702" v="918"/>
          <ac:grpSpMkLst>
            <pc:docMk/>
            <pc:sldMk cId="506603868" sldId="328"/>
            <ac:grpSpMk id="29" creationId="{4640367F-5918-23A1-62E4-C79398D1D6CA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8.733" v="919"/>
          <ac:grpSpMkLst>
            <pc:docMk/>
            <pc:sldMk cId="506603868" sldId="328"/>
            <ac:grpSpMk id="30" creationId="{D6A4F99A-2F3E-ADF0-5B6C-A811D19A51E8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9:00.452" v="920"/>
          <ac:grpSpMkLst>
            <pc:docMk/>
            <pc:sldMk cId="506603868" sldId="328"/>
            <ac:grpSpMk id="33" creationId="{1AAF8586-020D-FDDF-5107-AAC648B2959D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51" v="1203" actId="1076"/>
          <ac:grpSpMkLst>
            <pc:docMk/>
            <pc:sldMk cId="506603868" sldId="328"/>
            <ac:grpSpMk id="58" creationId="{E0C5742A-D7F5-80F4-D66A-1E4D7727830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66" v="1204" actId="1076"/>
          <ac:grpSpMkLst>
            <pc:docMk/>
            <pc:sldMk cId="506603868" sldId="328"/>
            <ac:grpSpMk id="63" creationId="{F6F15B18-DCF6-2C59-619A-EF97B2F18C4B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82" v="1205" actId="1076"/>
          <ac:grpSpMkLst>
            <pc:docMk/>
            <pc:sldMk cId="506603868" sldId="328"/>
            <ac:grpSpMk id="68" creationId="{9DA755F1-6FF3-241F-6950-87F7799297FE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22" v="1219" actId="1076"/>
          <ac:grpSpMkLst>
            <pc:docMk/>
            <pc:sldMk cId="506603868" sldId="328"/>
            <ac:grpSpMk id="86" creationId="{A10E49B2-530E-3A49-9E1B-0AA02A70F0D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38" v="1220" actId="1076"/>
          <ac:grpSpMkLst>
            <pc:docMk/>
            <pc:sldMk cId="506603868" sldId="328"/>
            <ac:grpSpMk id="92" creationId="{D2841994-8748-D89D-81F0-FB0BF7AAF9F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54" v="1221" actId="1076"/>
          <ac:grpSpMkLst>
            <pc:docMk/>
            <pc:sldMk cId="506603868" sldId="328"/>
            <ac:grpSpMk id="97" creationId="{F95C445A-1B62-ECFB-BB88-678CE14FF3D4}"/>
          </ac:grpSpMkLst>
        </pc:grpChg>
        <pc:grpChg chg="add del mod">
          <ac:chgData name="James Pope" userId="S::jp16127@bristol.ac.uk::ec8a066c-6e04-4c1c-be05-6b33d0ba9907" providerId="AD" clId="Web-{29987371-BF88-15D5-5534-272F6853D5F6}" dt="2022-11-14T19:27:19.766" v="1124"/>
          <ac:grpSpMkLst>
            <pc:docMk/>
            <pc:sldMk cId="506603868" sldId="328"/>
            <ac:grpSpMk id="102" creationId="{8E92403E-CAB0-BA18-082E-D16CC67650A2}"/>
          </ac:grpSpMkLst>
        </pc:grpChg>
        <pc:cxnChg chg="add del mod">
          <ac:chgData name="James Pope" userId="S::jp16127@bristol.ac.uk::ec8a066c-6e04-4c1c-be05-6b33d0ba9907" providerId="AD" clId="Web-{29987371-BF88-15D5-5534-272F6853D5F6}" dt="2022-11-14T19:12:32.405" v="971"/>
          <ac:cxnSpMkLst>
            <pc:docMk/>
            <pc:sldMk cId="506603868" sldId="328"/>
            <ac:cxnSpMk id="17" creationId="{35823918-D5E0-8217-1A09-6ED10BF67D1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04" v="1199" actId="1076"/>
          <ac:cxnSpMkLst>
            <pc:docMk/>
            <pc:sldMk cId="506603868" sldId="328"/>
            <ac:cxnSpMk id="18" creationId="{48E94DB5-CDC2-B2AB-F9FE-825BAFA7B8A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0.186" v="1006"/>
          <ac:cxnSpMkLst>
            <pc:docMk/>
            <pc:sldMk cId="506603868" sldId="328"/>
            <ac:cxnSpMk id="19" creationId="{F827AE27-3C15-651D-5749-0FFFC488E10F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4.015" v="1007"/>
          <ac:cxnSpMkLst>
            <pc:docMk/>
            <pc:sldMk cId="506603868" sldId="328"/>
            <ac:cxnSpMk id="20" creationId="{099BEAAC-DBF6-80A9-455C-B47EFA390CE1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30.281" v="1010"/>
          <ac:cxnSpMkLst>
            <pc:docMk/>
            <pc:sldMk cId="506603868" sldId="328"/>
            <ac:cxnSpMk id="21" creationId="{171CEEA9-2775-037B-958D-5F7A61201CF9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8.968" v="1009"/>
          <ac:cxnSpMkLst>
            <pc:docMk/>
            <pc:sldMk cId="506603868" sldId="328"/>
            <ac:cxnSpMk id="24" creationId="{E9597ECE-227D-4358-B7AA-16B292F0451D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5.858" v="1008"/>
          <ac:cxnSpMkLst>
            <pc:docMk/>
            <pc:sldMk cId="506603868" sldId="328"/>
            <ac:cxnSpMk id="25" creationId="{FA953B1E-2C0F-0E1D-37A9-DDD853AE3909}"/>
          </ac:cxnSpMkLst>
        </pc:cxnChg>
        <pc:cxnChg chg="del mod">
          <ac:chgData name="James Pope" userId="S::jp16127@bristol.ac.uk::ec8a066c-6e04-4c1c-be05-6b33d0ba9907" providerId="AD" clId="Web-{29987371-BF88-15D5-5534-272F6853D5F6}" dt="2022-11-14T19:33:03.212" v="1190"/>
          <ac:cxnSpMkLst>
            <pc:docMk/>
            <pc:sldMk cId="506603868" sldId="328"/>
            <ac:cxnSpMk id="36" creationId="{B97699DD-07AA-0E48-D361-B284CDA6727E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19" v="1201" actId="1076"/>
          <ac:cxnSpMkLst>
            <pc:docMk/>
            <pc:sldMk cId="506603868" sldId="328"/>
            <ac:cxnSpMk id="45" creationId="{8CCBFD17-80B1-DC37-A6E7-8077BCC88B5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35" v="1202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6.350" v="1035"/>
          <ac:cxnSpMkLst>
            <pc:docMk/>
            <pc:sldMk cId="506603868" sldId="328"/>
            <ac:cxnSpMk id="50" creationId="{6ECA32B6-B3FF-1803-041A-59A3CBC50C0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678" v="1037"/>
          <ac:cxnSpMkLst>
            <pc:docMk/>
            <pc:sldMk cId="506603868" sldId="328"/>
            <ac:cxnSpMk id="52" creationId="{6B21BFCD-E0FE-9EE1-48DB-79D7809298E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147" v="1036"/>
          <ac:cxnSpMkLst>
            <pc:docMk/>
            <pc:sldMk cId="506603868" sldId="328"/>
            <ac:cxnSpMk id="54" creationId="{4F03243C-5FA0-55EF-065C-1C595D794A46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4.084" v="1032"/>
          <ac:cxnSpMkLst>
            <pc:docMk/>
            <pc:sldMk cId="506603868" sldId="328"/>
            <ac:cxnSpMk id="55" creationId="{1D044FC6-504F-6961-601C-475C7FA7BB99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553" v="1034"/>
          <ac:cxnSpMkLst>
            <pc:docMk/>
            <pc:sldMk cId="506603868" sldId="328"/>
            <ac:cxnSpMk id="56" creationId="{A47723B0-A90A-9226-4196-3C4E03D2C90D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037" v="1033"/>
          <ac:cxnSpMkLst>
            <pc:docMk/>
            <pc:sldMk cId="506603868" sldId="328"/>
            <ac:cxnSpMk id="57" creationId="{F12EEF53-8B59-E5EE-9B49-3BB25A2F60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1" creationId="{9E5EF6F9-97FF-8975-4FCE-50A3EDC1685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2" creationId="{07DDD744-EA65-DDC7-DE41-ABD16520696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6" creationId="{9822FA7B-8D41-3CE7-8DFB-FB745B9A079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7" creationId="{31C7AB59-0752-77AD-05F4-85DDB7BE72F4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1" creationId="{F079B796-C8DD-2175-4178-E40109B17D0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2" creationId="{F664DC2A-CEF2-BB2B-6AF6-FCB4F97E3DE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82" v="1206" actId="1076"/>
          <ac:cxnSpMkLst>
            <pc:docMk/>
            <pc:sldMk cId="506603868" sldId="328"/>
            <ac:cxnSpMk id="73" creationId="{7D7CBCA0-4E70-6466-473D-1B6540380B4A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3.168" v="1291"/>
          <ac:cxnSpMkLst>
            <pc:docMk/>
            <pc:sldMk cId="506603868" sldId="328"/>
            <ac:cxnSpMk id="74" creationId="{7668641E-4D84-58D5-DCC6-FEF4502AE45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97" v="1208" actId="1076"/>
          <ac:cxnSpMkLst>
            <pc:docMk/>
            <pc:sldMk cId="506603868" sldId="328"/>
            <ac:cxnSpMk id="75" creationId="{A605B9E9-7B9B-83D8-3134-5940C7FA0B9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13" v="1209" actId="1076"/>
          <ac:cxnSpMkLst>
            <pc:docMk/>
            <pc:sldMk cId="506603868" sldId="328"/>
            <ac:cxnSpMk id="76" creationId="{B9C47323-DBF9-427F-F568-7C8D3B0ACD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29" v="1210" actId="1076"/>
          <ac:cxnSpMkLst>
            <pc:docMk/>
            <pc:sldMk cId="506603868" sldId="328"/>
            <ac:cxnSpMk id="77" creationId="{C926A524-DFC7-3387-F773-0A346BA58190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106" v="1289"/>
          <ac:cxnSpMkLst>
            <pc:docMk/>
            <pc:sldMk cId="506603868" sldId="328"/>
            <ac:cxnSpMk id="78" creationId="{A98F87DD-3845-17F0-2F63-31F8E59C42F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44" v="1212" actId="1076"/>
          <ac:cxnSpMkLst>
            <pc:docMk/>
            <pc:sldMk cId="506603868" sldId="328"/>
            <ac:cxnSpMk id="79" creationId="{096C3874-931B-AA43-376F-0EAE253ACAC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3" actId="1076"/>
          <ac:cxnSpMkLst>
            <pc:docMk/>
            <pc:sldMk cId="506603868" sldId="328"/>
            <ac:cxnSpMk id="80" creationId="{C902E594-BDE2-913D-B8D1-14D05D230CC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4" actId="1076"/>
          <ac:cxnSpMkLst>
            <pc:docMk/>
            <pc:sldMk cId="506603868" sldId="328"/>
            <ac:cxnSpMk id="81" creationId="{668AEC46-2F2A-D446-BABB-5F241629FF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76" v="1215" actId="1076"/>
          <ac:cxnSpMkLst>
            <pc:docMk/>
            <pc:sldMk cId="506603868" sldId="328"/>
            <ac:cxnSpMk id="82" creationId="{4819F507-6058-08BE-87B8-D39C5722C7C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996" v="1290"/>
          <ac:cxnSpMkLst>
            <pc:docMk/>
            <pc:sldMk cId="506603868" sldId="328"/>
            <ac:cxnSpMk id="83" creationId="{CBECA96B-BE79-20FA-B3E4-2F0BE39FEC2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91" v="1217" actId="1076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90" creationId="{F420E0E7-D81D-27C8-22B5-68B32DC4A9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5" creationId="{E46083F4-126E-BC08-3C9D-94F6CF03A55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6" creationId="{96AAF943-79C6-C3FB-841B-E16ACDB4A980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0" creationId="{35E39EBA-222E-45BA-B992-45D4AD273B76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1" creationId="{5C53143E-3CA3-9E94-93EB-DC431DB5973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5" creationId="{A9B11133-A159-F07E-2915-4391E898CA5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6" creationId="{28DAE27A-95CB-8D9D-2C54-D8331F14B2E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2" actId="1076"/>
          <ac:cxnSpMkLst>
            <pc:docMk/>
            <pc:sldMk cId="506603868" sldId="328"/>
            <ac:cxnSpMk id="107" creationId="{08D208ED-4B5D-95AD-BB93-68F67C19005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3" actId="1076"/>
          <ac:cxnSpMkLst>
            <pc:docMk/>
            <pc:sldMk cId="506603868" sldId="328"/>
            <ac:cxnSpMk id="108" creationId="{F03FA438-0940-7375-D6EB-381D008D001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85" v="1224" actId="1076"/>
          <ac:cxnSpMkLst>
            <pc:docMk/>
            <pc:sldMk cId="506603868" sldId="328"/>
            <ac:cxnSpMk id="109" creationId="{7E9F33B9-A87B-8F12-B4B2-DE50F6CB285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5" actId="1076"/>
          <ac:cxnSpMkLst>
            <pc:docMk/>
            <pc:sldMk cId="506603868" sldId="328"/>
            <ac:cxnSpMk id="110" creationId="{E616153D-0890-D2BE-3655-71DD4FB5B59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6" actId="1076"/>
          <ac:cxnSpMkLst>
            <pc:docMk/>
            <pc:sldMk cId="506603868" sldId="328"/>
            <ac:cxnSpMk id="111" creationId="{DA614087-ED7A-DBB7-26B5-1EFD2DFC336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16" v="1227" actId="1076"/>
          <ac:cxnSpMkLst>
            <pc:docMk/>
            <pc:sldMk cId="506603868" sldId="328"/>
            <ac:cxnSpMk id="112" creationId="{F59060EF-C57E-4CB9-805B-8289D1AFED3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8" actId="1076"/>
          <ac:cxnSpMkLst>
            <pc:docMk/>
            <pc:sldMk cId="506603868" sldId="328"/>
            <ac:cxnSpMk id="113" creationId="{02F33AA5-0B08-3071-4E35-A7D505A8823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9" actId="1076"/>
          <ac:cxnSpMkLst>
            <pc:docMk/>
            <pc:sldMk cId="506603868" sldId="328"/>
            <ac:cxnSpMk id="114" creationId="{DBEDE783-B51C-E57C-B64F-D1B8D2F3F2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47" v="1230" actId="1076"/>
          <ac:cxnSpMkLst>
            <pc:docMk/>
            <pc:sldMk cId="506603868" sldId="328"/>
            <ac:cxnSpMk id="115" creationId="{83458E47-9FE2-F7E2-31C8-A49A88E0EF2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1" actId="1076"/>
          <ac:cxnSpMkLst>
            <pc:docMk/>
            <pc:sldMk cId="506603868" sldId="328"/>
            <ac:cxnSpMk id="116" creationId="{A5EB29E5-6B77-C265-28A2-E5A4CF31BFF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2" actId="1076"/>
          <ac:cxnSpMkLst>
            <pc:docMk/>
            <pc:sldMk cId="506603868" sldId="328"/>
            <ac:cxnSpMk id="117" creationId="{A951A785-A7BE-CF46-0125-976B415F4A7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3" actId="1076"/>
          <ac:cxnSpMkLst>
            <pc:docMk/>
            <pc:sldMk cId="506603868" sldId="328"/>
            <ac:cxnSpMk id="118" creationId="{36F753D3-FD2D-C4FA-8C38-3868F095210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4" actId="1076"/>
          <ac:cxnSpMkLst>
            <pc:docMk/>
            <pc:sldMk cId="506603868" sldId="328"/>
            <ac:cxnSpMk id="119" creationId="{FB748C90-84E8-B784-8F49-7FEC2B13AC9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94" v="1235" actId="1076"/>
          <ac:cxnSpMkLst>
            <pc:docMk/>
            <pc:sldMk cId="506603868" sldId="328"/>
            <ac:cxnSpMk id="120" creationId="{EF157E06-26B7-1DFA-AE5B-A370A9D4B7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6" actId="1076"/>
          <ac:cxnSpMkLst>
            <pc:docMk/>
            <pc:sldMk cId="506603868" sldId="328"/>
            <ac:cxnSpMk id="121" creationId="{079B1935-E526-E569-CF3A-A258D1C8F32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7" actId="1076"/>
          <ac:cxnSpMkLst>
            <pc:docMk/>
            <pc:sldMk cId="506603868" sldId="328"/>
            <ac:cxnSpMk id="122" creationId="{8D06FA41-18AE-2E8E-4BAE-7656305A1A3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26" v="1238" actId="1076"/>
          <ac:cxnSpMkLst>
            <pc:docMk/>
            <pc:sldMk cId="506603868" sldId="328"/>
            <ac:cxnSpMk id="123" creationId="{DE586BBA-11B3-E5D6-921F-734B8D9F411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41" v="1239" actId="1076"/>
          <ac:cxnSpMkLst>
            <pc:docMk/>
            <pc:sldMk cId="506603868" sldId="328"/>
            <ac:cxnSpMk id="124" creationId="{CFBA9D89-5427-20C9-CCDE-66F06CED1CD9}"/>
          </ac:cxnSpMkLst>
        </pc:cxnChg>
      </pc:sldChg>
    </pc:docChg>
  </pc:docChgLst>
  <pc:docChgLst>
    <pc:chgData name="James Pope" userId="S::jp16127@bristol.ac.uk::ec8a066c-6e04-4c1c-be05-6b33d0ba9907" providerId="AD" clId="Web-{0EC37845-AF4F-A743-DAB2-9296EABB518D}"/>
    <pc:docChg chg="addSld delSld modSld sldOrd">
      <pc:chgData name="James Pope" userId="S::jp16127@bristol.ac.uk::ec8a066c-6e04-4c1c-be05-6b33d0ba9907" providerId="AD" clId="Web-{0EC37845-AF4F-A743-DAB2-9296EABB518D}" dt="2022-11-16T15:25:08.576" v="2044"/>
      <pc:docMkLst>
        <pc:docMk/>
      </pc:docMkLst>
      <pc:sldChg chg="modSp">
        <pc:chgData name="James Pope" userId="S::jp16127@bristol.ac.uk::ec8a066c-6e04-4c1c-be05-6b33d0ba9907" providerId="AD" clId="Web-{0EC37845-AF4F-A743-DAB2-9296EABB518D}" dt="2022-11-16T12:11:48.151" v="813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0EC37845-AF4F-A743-DAB2-9296EABB518D}" dt="2022-11-16T12:10:39.072" v="777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1:44.401" v="804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1:48.151" v="813" actId="20577"/>
          <ac:spMkLst>
            <pc:docMk/>
            <pc:sldMk cId="4074567515" sldId="305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5:37.458" v="71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0EC37845-AF4F-A743-DAB2-9296EABB518D}" dt="2022-11-16T11:10:01.369" v="505" actId="20577"/>
          <ac:spMkLst>
            <pc:docMk/>
            <pc:sldMk cId="1646860742" sldId="310"/>
            <ac:spMk id="4" creationId="{99F64A64-EC8A-4BCB-E687-DEF59C4AE63A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2:49.959" v="1019" actId="20577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0EC37845-AF4F-A743-DAB2-9296EABB518D}" dt="2022-11-16T12:22:49.959" v="1019" actId="20577"/>
          <ac:spMkLst>
            <pc:docMk/>
            <pc:sldMk cId="2834111423" sldId="311"/>
            <ac:spMk id="12" creationId="{44BB5082-DC45-0897-979B-8DB4E505E9AC}"/>
          </ac:spMkLst>
        </pc:spChg>
        <pc:spChg chg="mod">
          <ac:chgData name="James Pope" userId="S::jp16127@bristol.ac.uk::ec8a066c-6e04-4c1c-be05-6b33d0ba9907" providerId="AD" clId="Web-{0EC37845-AF4F-A743-DAB2-9296EABB518D}" dt="2022-11-16T12:22:39.787" v="1015" actId="20577"/>
          <ac:spMkLst>
            <pc:docMk/>
            <pc:sldMk cId="2834111423" sldId="311"/>
            <ac:spMk id="46" creationId="{3BF6D2BC-A26A-4988-3980-81D202488D52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21" v="600"/>
        <pc:sldMkLst>
          <pc:docMk/>
          <pc:sldMk cId="4170428954" sldId="313"/>
        </pc:sldMkLst>
      </pc:sldChg>
      <pc:sldChg chg="addSp delSp del">
        <pc:chgData name="James Pope" userId="S::jp16127@bristol.ac.uk::ec8a066c-6e04-4c1c-be05-6b33d0ba9907" providerId="AD" clId="Web-{0EC37845-AF4F-A743-DAB2-9296EABB518D}" dt="2022-11-16T11:25:33.821" v="599"/>
        <pc:sldMkLst>
          <pc:docMk/>
          <pc:sldMk cId="2194249056" sldId="314"/>
        </pc:sldMkLst>
        <pc:spChg chg="add del">
          <ac:chgData name="James Pope" userId="S::jp16127@bristol.ac.uk::ec8a066c-6e04-4c1c-be05-6b33d0ba9907" providerId="AD" clId="Web-{0EC37845-AF4F-A743-DAB2-9296EABB518D}" dt="2022-11-16T11:18:32.401" v="558"/>
          <ac:spMkLst>
            <pc:docMk/>
            <pc:sldMk cId="2194249056" sldId="314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9:18.415" v="746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EC37845-AF4F-A743-DAB2-9296EABB518D}" dt="2022-11-16T12:09:18.415" v="746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16:24.093" v="907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EC37845-AF4F-A743-DAB2-9296EABB518D}" dt="2022-11-16T12:15:21.983" v="865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EC37845-AF4F-A743-DAB2-9296EABB518D}" dt="2022-11-16T12:16:24.093" v="907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0:43.660" v="1005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EC37845-AF4F-A743-DAB2-9296EABB518D}" dt="2022-11-16T12:20:43.660" v="1005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09:57.931" v="764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EC37845-AF4F-A743-DAB2-9296EABB518D}" dt="2022-11-16T12:09:57.931" v="76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05" v="598"/>
        <pc:sldMkLst>
          <pc:docMk/>
          <pc:sldMk cId="2023909908" sldId="320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7"/>
        <pc:sldMkLst>
          <pc:docMk/>
          <pc:sldMk cId="107670822" sldId="321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6"/>
        <pc:sldMkLst>
          <pc:docMk/>
          <pc:sldMk cId="1770670422" sldId="322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5"/>
        <pc:sldMkLst>
          <pc:docMk/>
          <pc:sldMk cId="2421262346" sldId="323"/>
        </pc:sldMkLst>
      </pc:sldChg>
      <pc:sldChg chg="modSp ord">
        <pc:chgData name="James Pope" userId="S::jp16127@bristol.ac.uk::ec8a066c-6e04-4c1c-be05-6b33d0ba9907" providerId="AD" clId="Web-{0EC37845-AF4F-A743-DAB2-9296EABB518D}" dt="2022-11-16T12:05:37.458" v="71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0EC37845-AF4F-A743-DAB2-9296EABB518D}" dt="2022-11-16T09:53:34.031" v="359" actId="14100"/>
          <ac:spMkLst>
            <pc:docMk/>
            <pc:sldMk cId="2772050013" sldId="324"/>
            <ac:spMk id="46" creationId="{3BF6D2BC-A26A-4988-3980-81D202488D52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12:35.715" v="854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0EC37845-AF4F-A743-DAB2-9296EABB518D}" dt="2022-11-16T12:12:35.715" v="854" actId="20577"/>
          <ac:spMkLst>
            <pc:docMk/>
            <pc:sldMk cId="1375384215" sldId="32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2:20.371" v="841" actId="20577"/>
          <ac:spMkLst>
            <pc:docMk/>
            <pc:sldMk cId="1375384215" sldId="32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2:28.527" v="852" actId="20577"/>
          <ac:spMkLst>
            <pc:docMk/>
            <pc:sldMk cId="1375384215" sldId="325"/>
            <ac:spMk id="7" creationId="{CA5AC798-299C-C632-B483-EF54755C4B67}"/>
          </ac:spMkLst>
        </pc:spChg>
      </pc:sldChg>
      <pc:sldChg chg="ord">
        <pc:chgData name="James Pope" userId="S::jp16127@bristol.ac.uk::ec8a066c-6e04-4c1c-be05-6b33d0ba9907" providerId="AD" clId="Web-{0EC37845-AF4F-A743-DAB2-9296EABB518D}" dt="2022-11-16T12:05:37.442" v="715"/>
        <pc:sldMkLst>
          <pc:docMk/>
          <pc:sldMk cId="263215749" sldId="326"/>
        </pc:sldMkLst>
      </pc:sldChg>
      <pc:sldChg chg="addSp delSp modSp">
        <pc:chgData name="James Pope" userId="S::jp16127@bristol.ac.uk::ec8a066c-6e04-4c1c-be05-6b33d0ba9907" providerId="AD" clId="Web-{0EC37845-AF4F-A743-DAB2-9296EABB518D}" dt="2022-11-16T14:32:52.143" v="1906" actId="1076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0EC37845-AF4F-A743-DAB2-9296EABB518D}" dt="2022-11-16T11:15:57.490" v="554" actId="1076"/>
          <ac:spMkLst>
            <pc:docMk/>
            <pc:sldMk cId="345017179" sldId="32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1:15:57.505" v="555" actId="1076"/>
          <ac:spMkLst>
            <pc:docMk/>
            <pc:sldMk cId="345017179" sldId="327"/>
            <ac:spMk id="7" creationId="{CA5AC798-299C-C632-B483-EF54755C4B67}"/>
          </ac:spMkLst>
        </pc:spChg>
        <pc:picChg chg="add mod ord">
          <ac:chgData name="James Pope" userId="S::jp16127@bristol.ac.uk::ec8a066c-6e04-4c1c-be05-6b33d0ba9907" providerId="AD" clId="Web-{0EC37845-AF4F-A743-DAB2-9296EABB518D}" dt="2022-11-16T14:32:51.940" v="1905" actId="1076"/>
          <ac:picMkLst>
            <pc:docMk/>
            <pc:sldMk cId="345017179" sldId="327"/>
            <ac:picMk id="3" creationId="{93D901A3-90C4-A87B-EF0A-6BE48AB933CC}"/>
          </ac:picMkLst>
        </pc:picChg>
        <pc:picChg chg="add del mod">
          <ac:chgData name="James Pope" userId="S::jp16127@bristol.ac.uk::ec8a066c-6e04-4c1c-be05-6b33d0ba9907" providerId="AD" clId="Web-{0EC37845-AF4F-A743-DAB2-9296EABB518D}" dt="2022-11-16T11:08:07.928" v="450"/>
          <ac:picMkLst>
            <pc:docMk/>
            <pc:sldMk cId="345017179" sldId="327"/>
            <ac:picMk id="3" creationId="{A994805F-62D3-15C9-51EC-DC95D9D7999E}"/>
          </ac:picMkLst>
        </pc:picChg>
        <pc:picChg chg="add mod">
          <ac:chgData name="James Pope" userId="S::jp16127@bristol.ac.uk::ec8a066c-6e04-4c1c-be05-6b33d0ba9907" providerId="AD" clId="Web-{0EC37845-AF4F-A743-DAB2-9296EABB518D}" dt="2022-11-16T14:32:52.143" v="1906" actId="1076"/>
          <ac:picMkLst>
            <pc:docMk/>
            <pc:sldMk cId="345017179" sldId="327"/>
            <ac:picMk id="6" creationId="{1154DBE1-D0D6-2FD5-F21E-A4212B87C8FA}"/>
          </ac:picMkLst>
        </pc:picChg>
      </pc:sldChg>
      <pc:sldChg chg="addSp delSp modSp ord">
        <pc:chgData name="James Pope" userId="S::jp16127@bristol.ac.uk::ec8a066c-6e04-4c1c-be05-6b33d0ba9907" providerId="AD" clId="Web-{0EC37845-AF4F-A743-DAB2-9296EABB518D}" dt="2022-11-16T12:14:15.482" v="855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0EC37845-AF4F-A743-DAB2-9296EABB518D}" dt="2022-11-16T09:45:00.447" v="337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09:53:51.564" v="360" actId="14100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59.296" v="572" actId="1076"/>
          <ac:spMkLst>
            <pc:docMk/>
            <pc:sldMk cId="506603868" sldId="328"/>
            <ac:spMk id="7" creationId="{590CB2ED-9B81-23E8-8343-9860F4027AED}"/>
          </ac:spMkLst>
        </pc:spChg>
        <pc:spChg chg="del mod">
          <ac:chgData name="James Pope" userId="S::jp16127@bristol.ac.uk::ec8a066c-6e04-4c1c-be05-6b33d0ba9907" providerId="AD" clId="Web-{0EC37845-AF4F-A743-DAB2-9296EABB518D}" dt="2022-11-16T09:37:44.368" v="247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0EC37845-AF4F-A743-DAB2-9296EABB518D}" dt="2022-11-16T11:21:11.843" v="576" actId="20577"/>
          <ac:spMkLst>
            <pc:docMk/>
            <pc:sldMk cId="506603868" sldId="328"/>
            <ac:spMk id="10" creationId="{4C3B4BDA-0CEE-3935-6817-0CE99E4547F3}"/>
          </ac:spMkLst>
        </pc:spChg>
        <pc:spChg chg="del mod">
          <ac:chgData name="James Pope" userId="S::jp16127@bristol.ac.uk::ec8a066c-6e04-4c1c-be05-6b33d0ba9907" providerId="AD" clId="Web-{0EC37845-AF4F-A743-DAB2-9296EABB518D}" dt="2022-11-16T09:16:10.603" v="84"/>
          <ac:spMkLst>
            <pc:docMk/>
            <pc:sldMk cId="506603868" sldId="328"/>
            <ac:spMk id="10" creationId="{C2D17488-EBD7-DA27-C24A-EFB98140C2F0}"/>
          </ac:spMkLst>
        </pc:spChg>
        <pc:spChg chg="add mod">
          <ac:chgData name="James Pope" userId="S::jp16127@bristol.ac.uk::ec8a066c-6e04-4c1c-be05-6b33d0ba9907" providerId="AD" clId="Web-{0EC37845-AF4F-A743-DAB2-9296EABB518D}" dt="2022-11-16T11:23:16.300" v="582" actId="1076"/>
          <ac:spMkLst>
            <pc:docMk/>
            <pc:sldMk cId="506603868" sldId="328"/>
            <ac:spMk id="12" creationId="{8CB89D39-C5C3-D7A9-3F15-071041C88309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5"/>
          <ac:spMkLst>
            <pc:docMk/>
            <pc:sldMk cId="506603868" sldId="328"/>
            <ac:spMk id="12" creationId="{D38FAF1F-D09C-E430-4A58-9F9FAA9B275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4"/>
          <ac:spMkLst>
            <pc:docMk/>
            <pc:sldMk cId="506603868" sldId="328"/>
            <ac:spMk id="15" creationId="{AE6EFA5D-34C8-FA72-7852-1FD09ED1AF9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3"/>
          <ac:spMkLst>
            <pc:docMk/>
            <pc:sldMk cId="506603868" sldId="328"/>
            <ac:spMk id="17" creationId="{D28B40FE-16A9-6D6F-599A-F4B07C31EAFB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24.217" v="311"/>
          <ac:spMkLst>
            <pc:docMk/>
            <pc:sldMk cId="506603868" sldId="328"/>
            <ac:spMk id="21" creationId="{6647432B-9821-3E32-0DD8-5925ACB1BBAF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95" v="320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9.138" v="309"/>
          <ac:spMkLst>
            <pc:docMk/>
            <pc:sldMk cId="506603868" sldId="328"/>
            <ac:spMk id="24" creationId="{07BE7723-3222-A0C5-6517-8A8C709F3DB9}"/>
          </ac:spMkLst>
        </pc:spChg>
        <pc:spChg chg="del mod">
          <ac:chgData name="James Pope" userId="S::jp16127@bristol.ac.uk::ec8a066c-6e04-4c1c-be05-6b33d0ba9907" providerId="AD" clId="Web-{0EC37845-AF4F-A743-DAB2-9296EABB518D}" dt="2022-11-16T09:29:06.862" v="161"/>
          <ac:spMkLst>
            <pc:docMk/>
            <pc:sldMk cId="506603868" sldId="328"/>
            <ac:spMk id="25" creationId="{719B555E-55E9-8CB2-7D31-385C62F340B8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7.012" v="308"/>
          <ac:spMkLst>
            <pc:docMk/>
            <pc:sldMk cId="506603868" sldId="328"/>
            <ac:spMk id="26" creationId="{A368EA18-01D7-D7FD-A0AA-6E58A2F1FC78}"/>
          </ac:spMkLst>
        </pc:spChg>
        <pc:spChg chg="add del mod ord">
          <ac:chgData name="James Pope" userId="S::jp16127@bristol.ac.uk::ec8a066c-6e04-4c1c-be05-6b33d0ba9907" providerId="AD" clId="Web-{0EC37845-AF4F-A743-DAB2-9296EABB518D}" dt="2022-11-16T09:41:15.087" v="291" actId="1076"/>
          <ac:spMkLst>
            <pc:docMk/>
            <pc:sldMk cId="506603868" sldId="328"/>
            <ac:spMk id="29" creationId="{23A5F461-897A-552A-1A1E-992881664C67}"/>
          </ac:spMkLst>
        </pc:spChg>
        <pc:spChg chg="add mod">
          <ac:chgData name="James Pope" userId="S::jp16127@bristol.ac.uk::ec8a066c-6e04-4c1c-be05-6b33d0ba9907" providerId="AD" clId="Web-{0EC37845-AF4F-A743-DAB2-9296EABB518D}" dt="2022-11-16T09:18:35.769" v="104" actId="20577"/>
          <ac:spMkLst>
            <pc:docMk/>
            <pc:sldMk cId="506603868" sldId="328"/>
            <ac:spMk id="33" creationId="{2B54A164-1D64-BFCD-F7F0-4E207977862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19:14.288" v="108"/>
          <ac:spMkLst>
            <pc:docMk/>
            <pc:sldMk cId="506603868" sldId="328"/>
            <ac:spMk id="34" creationId="{F310B914-CEE1-CCFE-2B4A-448EC930EB57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8.123" v="561" actId="20577"/>
          <ac:spMkLst>
            <pc:docMk/>
            <pc:sldMk cId="506603868" sldId="328"/>
            <ac:spMk id="35" creationId="{A384DDF9-AADA-060A-1A41-9014F92ACA50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33:54.133" v="197"/>
          <ac:spMkLst>
            <pc:docMk/>
            <pc:sldMk cId="506603868" sldId="328"/>
            <ac:spMk id="36" creationId="{407A3480-0DB9-B214-1226-1D551BA0D0FD}"/>
          </ac:spMkLst>
        </pc:spChg>
        <pc:spChg chg="add mod">
          <ac:chgData name="James Pope" userId="S::jp16127@bristol.ac.uk::ec8a066c-6e04-4c1c-be05-6b33d0ba9907" providerId="AD" clId="Web-{0EC37845-AF4F-A743-DAB2-9296EABB518D}" dt="2022-11-16T09:41:15.102" v="292" actId="1076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0EC37845-AF4F-A743-DAB2-9296EABB518D}" dt="2022-11-16T09:41:55.074" v="304" actId="20577"/>
          <ac:spMkLst>
            <pc:docMk/>
            <pc:sldMk cId="506603868" sldId="328"/>
            <ac:spMk id="42" creationId="{CF459D62-4B80-D2AC-6B7E-5D74DF519E92}"/>
          </ac:spMkLst>
        </pc:spChg>
        <pc:spChg chg="mod">
          <ac:chgData name="James Pope" userId="S::jp16127@bristol.ac.uk::ec8a066c-6e04-4c1c-be05-6b33d0ba9907" providerId="AD" clId="Web-{0EC37845-AF4F-A743-DAB2-9296EABB518D}" dt="2022-11-16T09:53:57.314" v="361" actId="14100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09:41:57.574" v="305" actId="20577"/>
          <ac:spMkLst>
            <pc:docMk/>
            <pc:sldMk cId="506603868" sldId="328"/>
            <ac:spMk id="49" creationId="{886AE801-2E1B-531F-E8A6-EAAB7D212E6D}"/>
          </ac:spMkLst>
        </pc:spChg>
        <pc:spChg chg="mod">
          <ac:chgData name="James Pope" userId="S::jp16127@bristol.ac.uk::ec8a066c-6e04-4c1c-be05-6b33d0ba9907" providerId="AD" clId="Web-{0EC37845-AF4F-A743-DAB2-9296EABB518D}" dt="2022-11-16T11:24:13.630" v="594" actId="20577"/>
          <ac:spMkLst>
            <pc:docMk/>
            <pc:sldMk cId="506603868" sldId="328"/>
            <ac:spMk id="51" creationId="{52C754B3-DCF0-0ED6-D8D6-9C27685D5E87}"/>
          </ac:spMkLst>
        </pc:spChg>
        <pc:spChg chg="mod">
          <ac:chgData name="James Pope" userId="S::jp16127@bristol.ac.uk::ec8a066c-6e04-4c1c-be05-6b33d0ba9907" providerId="AD" clId="Web-{0EC37845-AF4F-A743-DAB2-9296EABB518D}" dt="2022-11-16T09:42:00.684" v="307" actId="20577"/>
          <ac:spMkLst>
            <pc:docMk/>
            <pc:sldMk cId="506603868" sldId="328"/>
            <ac:spMk id="54" creationId="{D67C59D5-5258-15FB-AE1A-681C684BFC08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01.985" v="318" actId="14100"/>
          <ac:spMkLst>
            <pc:docMk/>
            <pc:sldMk cId="506603868" sldId="328"/>
            <ac:spMk id="55" creationId="{392C9098-7420-7D79-0655-6C240156C61B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33.706" v="325" actId="1076"/>
          <ac:spMkLst>
            <pc:docMk/>
            <pc:sldMk cId="506603868" sldId="328"/>
            <ac:spMk id="56" creationId="{DF1239FD-924F-8549-CEA7-0407C54CBDBF}"/>
          </ac:spMkLst>
        </pc:spChg>
        <pc:spChg chg="del topLvl">
          <ac:chgData name="James Pope" userId="S::jp16127@bristol.ac.uk::ec8a066c-6e04-4c1c-be05-6b33d0ba9907" providerId="AD" clId="Web-{0EC37845-AF4F-A743-DAB2-9296EABB518D}" dt="2022-11-16T09:44:03.271" v="329"/>
          <ac:spMkLst>
            <pc:docMk/>
            <pc:sldMk cId="506603868" sldId="328"/>
            <ac:spMk id="78" creationId="{883991B8-150E-1176-6890-1311AABFED14}"/>
          </ac:spMkLst>
        </pc:spChg>
        <pc:spChg chg="del">
          <ac:chgData name="James Pope" userId="S::jp16127@bristol.ac.uk::ec8a066c-6e04-4c1c-be05-6b33d0ba9907" providerId="AD" clId="Web-{0EC37845-AF4F-A743-DAB2-9296EABB518D}" dt="2022-11-16T09:44:00.427" v="328"/>
          <ac:spMkLst>
            <pc:docMk/>
            <pc:sldMk cId="506603868" sldId="328"/>
            <ac:spMk id="83" creationId="{CAF21EA5-0519-3539-F942-2C2F61D973B4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4.529" v="560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0EC37845-AF4F-A743-DAB2-9296EABB518D}" dt="2022-11-16T09:18:11.580" v="101" actId="1076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64" v="319" actId="1076"/>
          <ac:spMkLst>
            <pc:docMk/>
            <pc:sldMk cId="506603868" sldId="328"/>
            <ac:spMk id="128" creationId="{E83298C5-3253-2646-1351-25E0C0EAE909}"/>
          </ac:spMkLst>
        </pc:spChg>
        <pc:grpChg chg="add">
          <ac:chgData name="James Pope" userId="S::jp16127@bristol.ac.uk::ec8a066c-6e04-4c1c-be05-6b33d0ba9907" providerId="AD" clId="Web-{0EC37845-AF4F-A743-DAB2-9296EABB518D}" dt="2022-11-16T09:41:20.478" v="294"/>
          <ac:grpSpMkLst>
            <pc:docMk/>
            <pc:sldMk cId="506603868" sldId="328"/>
            <ac:grpSpMk id="38" creationId="{0650ABBE-B6A8-5ADB-92A5-F4E9EFF81F14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27.619" v="296" actId="1076"/>
          <ac:grpSpMkLst>
            <pc:docMk/>
            <pc:sldMk cId="506603868" sldId="328"/>
            <ac:grpSpMk id="39" creationId="{2FF2C444-C39D-55C2-A78D-AC03C85126CA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34.323" v="298" actId="1076"/>
          <ac:grpSpMkLst>
            <pc:docMk/>
            <pc:sldMk cId="506603868" sldId="328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5:26.902" v="341" actId="1076"/>
          <ac:grpSpMkLst>
            <pc:docMk/>
            <pc:sldMk cId="506603868" sldId="328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09:44:03.271" v="329"/>
          <ac:grpSpMkLst>
            <pc:docMk/>
            <pc:sldMk cId="506603868" sldId="328"/>
            <ac:grpSpMk id="57" creationId="{A550DFD5-6746-066C-9115-C5A06F84D3B8}"/>
          </ac:grpSpMkLst>
        </pc:grpChg>
        <pc:picChg chg="del">
          <ac:chgData name="James Pope" userId="S::jp16127@bristol.ac.uk::ec8a066c-6e04-4c1c-be05-6b33d0ba9907" providerId="AD" clId="Web-{0EC37845-AF4F-A743-DAB2-9296EABB518D}" dt="2022-11-16T09:02:04.354" v="1"/>
          <ac:picMkLst>
            <pc:docMk/>
            <pc:sldMk cId="506603868" sldId="328"/>
            <ac:picMk id="30" creationId="{68C59C43-C248-E37E-7A50-2E58BE84E203}"/>
          </ac:picMkLst>
        </pc:picChg>
        <pc:cxnChg chg="add mod ord">
          <ac:chgData name="James Pope" userId="S::jp16127@bristol.ac.uk::ec8a066c-6e04-4c1c-be05-6b33d0ba9907" providerId="AD" clId="Web-{0EC37845-AF4F-A743-DAB2-9296EABB518D}" dt="2022-11-16T09:41:15.134" v="293" actId="1076"/>
          <ac:cxnSpMkLst>
            <pc:docMk/>
            <pc:sldMk cId="506603868" sldId="328"/>
            <ac:cxnSpMk id="19" creationId="{97FAEFD3-11F8-9F8C-FAFA-F285A7099C5B}"/>
          </ac:cxnSpMkLst>
        </pc:cxnChg>
        <pc:cxnChg chg="add del mod ord">
          <ac:chgData name="James Pope" userId="S::jp16127@bristol.ac.uk::ec8a066c-6e04-4c1c-be05-6b33d0ba9907" providerId="AD" clId="Web-{0EC37845-AF4F-A743-DAB2-9296EABB518D}" dt="2022-11-16T09:24:02.902" v="146"/>
          <ac:cxnSpMkLst>
            <pc:docMk/>
            <pc:sldMk cId="506603868" sldId="328"/>
            <ac:cxnSpMk id="20" creationId="{3B7AFCCC-AB22-2C9D-75C3-E53B5982D3F1}"/>
          </ac:cxnSpMkLst>
        </pc:cxnChg>
        <pc:cxnChg chg="del">
          <ac:chgData name="James Pope" userId="S::jp16127@bristol.ac.uk::ec8a066c-6e04-4c1c-be05-6b33d0ba9907" providerId="AD" clId="Web-{0EC37845-AF4F-A743-DAB2-9296EABB518D}" dt="2022-11-16T09:02:04.307" v="0"/>
          <ac:cxnSpMkLst>
            <pc:docMk/>
            <pc:sldMk cId="506603868" sldId="328"/>
            <ac:cxnSpMk id="31" creationId="{454DF8EF-C76C-FA52-AB4D-C72BD795589E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3.009" v="295"/>
          <ac:cxnSpMkLst>
            <pc:docMk/>
            <pc:sldMk cId="506603868" sldId="328"/>
            <ac:cxnSpMk id="40" creationId="{B5E36877-6D94-A6B1-8E93-C94C3DD0B6E8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9.103" v="297"/>
          <ac:cxnSpMkLst>
            <pc:docMk/>
            <pc:sldMk cId="506603868" sldId="328"/>
            <ac:cxnSpMk id="44" creationId="{535158A4-BB44-CFBA-3AB1-23F1BBF301A3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36.135" v="299"/>
          <ac:cxnSpMkLst>
            <pc:docMk/>
            <pc:sldMk cId="506603868" sldId="328"/>
            <ac:cxnSpMk id="52" creationId="{56D8160F-B019-5C85-B4FB-B317A7554CD2}"/>
          </ac:cxnSpMkLst>
        </pc:cxnChg>
        <pc:cxnChg chg="del mod topLvl">
          <ac:chgData name="James Pope" userId="S::jp16127@bristol.ac.uk::ec8a066c-6e04-4c1c-be05-6b33d0ba9907" providerId="AD" clId="Web-{0EC37845-AF4F-A743-DAB2-9296EABB518D}" dt="2022-11-16T09:44:42.821" v="336"/>
          <ac:cxnSpMkLst>
            <pc:docMk/>
            <pc:sldMk cId="506603868" sldId="328"/>
            <ac:cxnSpMk id="74" creationId="{E3831A10-C365-3A3C-878D-CB54397573D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4:38.570" v="335" actId="14100"/>
          <ac:cxnSpMkLst>
            <pc:docMk/>
            <pc:sldMk cId="506603868" sldId="328"/>
            <ac:cxnSpMk id="91" creationId="{B853AD5D-721F-B394-79B3-56082EFC35E8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5:22.714" v="340" actId="1076"/>
          <ac:cxnSpMkLst>
            <pc:docMk/>
            <pc:sldMk cId="506603868" sldId="328"/>
            <ac:cxnSpMk id="102" creationId="{8BA25477-A220-A0EA-ECD2-DF238CBFC645}"/>
          </ac:cxnSpMkLst>
        </pc:cxnChg>
      </pc:sldChg>
      <pc:sldChg chg="addSp delSp modSp add replId">
        <pc:chgData name="James Pope" userId="S::jp16127@bristol.ac.uk::ec8a066c-6e04-4c1c-be05-6b33d0ba9907" providerId="AD" clId="Web-{0EC37845-AF4F-A743-DAB2-9296EABB518D}" dt="2022-11-16T13:58:47.927" v="1895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0EC37845-AF4F-A743-DAB2-9296EABB518D}" dt="2022-11-16T11:31:13.800" v="666" actId="20577"/>
          <ac:spMkLst>
            <pc:docMk/>
            <pc:sldMk cId="2928413096" sldId="32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20" v="1788" actId="1076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52" v="1789" actId="1076"/>
          <ac:spMkLst>
            <pc:docMk/>
            <pc:sldMk cId="2928413096" sldId="329"/>
            <ac:spMk id="4" creationId="{EEB152F7-6AAA-4956-DCD6-3F7CB0C4F77A}"/>
          </ac:spMkLst>
        </pc:spChg>
        <pc:spChg chg="topLvl">
          <ac:chgData name="James Pope" userId="S::jp16127@bristol.ac.uk::ec8a066c-6e04-4c1c-be05-6b33d0ba9907" providerId="AD" clId="Web-{0EC37845-AF4F-A743-DAB2-9296EABB518D}" dt="2022-11-16T13:29:55.603" v="1317"/>
          <ac:spMkLst>
            <pc:docMk/>
            <pc:sldMk cId="2928413096" sldId="329"/>
            <ac:spMk id="6" creationId="{ED170812-DC4F-1B3E-6164-1DE8ACADD09D}"/>
          </ac:spMkLst>
        </pc:spChg>
        <pc:spChg chg="del">
          <ac:chgData name="James Pope" userId="S::jp16127@bristol.ac.uk::ec8a066c-6e04-4c1c-be05-6b33d0ba9907" providerId="AD" clId="Web-{0EC37845-AF4F-A743-DAB2-9296EABB518D}" dt="2022-11-16T11:29:50.954" v="616"/>
          <ac:spMkLst>
            <pc:docMk/>
            <pc:sldMk cId="2928413096" sldId="329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98" v="1790" actId="1076"/>
          <ac:spMkLst>
            <pc:docMk/>
            <pc:sldMk cId="2928413096" sldId="329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970" v="1795" actId="1076"/>
          <ac:spMkLst>
            <pc:docMk/>
            <pc:sldMk cId="2928413096" sldId="329"/>
            <ac:spMk id="9" creationId="{78F95CC3-47C7-F4FF-D967-96F99C29E242}"/>
          </ac:spMkLst>
        </pc:spChg>
        <pc:spChg chg="del">
          <ac:chgData name="James Pope" userId="S::jp16127@bristol.ac.uk::ec8a066c-6e04-4c1c-be05-6b33d0ba9907" providerId="AD" clId="Web-{0EC37845-AF4F-A743-DAB2-9296EABB518D}" dt="2022-11-16T11:29:47.829" v="615"/>
          <ac:spMkLst>
            <pc:docMk/>
            <pc:sldMk cId="2928413096" sldId="329"/>
            <ac:spMk id="9" creationId="{B4B33ACA-C66A-1D2E-D68C-8C365E586C33}"/>
          </ac:spMkLst>
        </pc:spChg>
        <pc:spChg chg="del">
          <ac:chgData name="James Pope" userId="S::jp16127@bristol.ac.uk::ec8a066c-6e04-4c1c-be05-6b33d0ba9907" providerId="AD" clId="Web-{0EC37845-AF4F-A743-DAB2-9296EABB518D}" dt="2022-11-16T11:29:55.470" v="618"/>
          <ac:spMkLst>
            <pc:docMk/>
            <pc:sldMk cId="2928413096" sldId="329"/>
            <ac:spMk id="10" creationId="{4C3B4BDA-0CEE-3935-6817-0CE99E4547F3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4.854" v="1347"/>
          <ac:spMkLst>
            <pc:docMk/>
            <pc:sldMk cId="2928413096" sldId="329"/>
            <ac:spMk id="10" creationId="{7301B579-BFF3-7FFF-F056-AF9EAE0ECC42}"/>
          </ac:spMkLst>
        </pc:spChg>
        <pc:spChg chg="del">
          <ac:chgData name="James Pope" userId="S::jp16127@bristol.ac.uk::ec8a066c-6e04-4c1c-be05-6b33d0ba9907" providerId="AD" clId="Web-{0EC37845-AF4F-A743-DAB2-9296EABB518D}" dt="2022-11-16T13:53:24.328" v="1763"/>
          <ac:spMkLst>
            <pc:docMk/>
            <pc:sldMk cId="2928413096" sldId="329"/>
            <ac:spMk id="12" creationId="{8CB89D39-C5C3-D7A9-3F15-071041C88309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30" v="1791" actId="1076"/>
          <ac:spMkLst>
            <pc:docMk/>
            <pc:sldMk cId="2928413096" sldId="329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892" v="1793" actId="1076"/>
          <ac:spMkLst>
            <pc:docMk/>
            <pc:sldMk cId="2928413096" sldId="329"/>
            <ac:spMk id="17" creationId="{5D75A442-CF26-98A6-C3A5-557E7B5541E2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3.573" v="1346"/>
          <ac:spMkLst>
            <pc:docMk/>
            <pc:sldMk cId="2928413096" sldId="329"/>
            <ac:spMk id="18" creationId="{7339A24C-853D-11E5-B35F-44A8DF71B52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002" v="1796" actId="1076"/>
          <ac:spMkLst>
            <pc:docMk/>
            <pc:sldMk cId="2928413096" sldId="329"/>
            <ac:spMk id="19" creationId="{3AC918D0-6362-4B3A-601E-FA0DBB70277D}"/>
          </ac:spMkLst>
        </pc:spChg>
        <pc:spChg chg="add mod">
          <ac:chgData name="James Pope" userId="S::jp16127@bristol.ac.uk::ec8a066c-6e04-4c1c-be05-6b33d0ba9907" providerId="AD" clId="Web-{0EC37845-AF4F-A743-DAB2-9296EABB518D}" dt="2022-11-16T13:30:30.806" v="1333" actId="1076"/>
          <ac:spMkLst>
            <pc:docMk/>
            <pc:sldMk cId="2928413096" sldId="329"/>
            <ac:spMk id="23" creationId="{2944C42F-8D77-DF7C-2178-0DEE2DD5B6E0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0"/>
          <ac:spMkLst>
            <pc:docMk/>
            <pc:sldMk cId="2928413096" sldId="329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89" v="1787" actId="1076"/>
          <ac:spMkLst>
            <pc:docMk/>
            <pc:sldMk cId="2928413096" sldId="329"/>
            <ac:spMk id="27" creationId="{C2C90FB4-3161-79E3-8EF0-E441395D45FB}"/>
          </ac:spMkLst>
        </pc:spChg>
        <pc:spChg chg="del">
          <ac:chgData name="James Pope" userId="S::jp16127@bristol.ac.uk::ec8a066c-6e04-4c1c-be05-6b33d0ba9907" providerId="AD" clId="Web-{0EC37845-AF4F-A743-DAB2-9296EABB518D}" dt="2022-11-16T11:29:53.688" v="617"/>
          <ac:spMkLst>
            <pc:docMk/>
            <pc:sldMk cId="2928413096" sldId="329"/>
            <ac:spMk id="28" creationId="{24FB98C6-A034-31BB-346E-E54D57D724CA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06"/>
          <ac:spMkLst>
            <pc:docMk/>
            <pc:sldMk cId="2928413096" sldId="329"/>
            <ac:spMk id="33" creationId="{2B54A164-1D64-BFCD-F7F0-4E2079778622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3"/>
          <ac:spMkLst>
            <pc:docMk/>
            <pc:sldMk cId="2928413096" sldId="329"/>
            <ac:spMk id="35" creationId="{A384DDF9-AADA-060A-1A41-9014F92ACA5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173" v="1801" actId="1076"/>
          <ac:spMkLst>
            <pc:docMk/>
            <pc:sldMk cId="2928413096" sldId="329"/>
            <ac:spMk id="37" creationId="{0BEB019E-05E9-4C15-70A2-BD0785FD6A4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05" v="1802" actId="1076"/>
          <ac:spMkLst>
            <pc:docMk/>
            <pc:sldMk cId="2928413096" sldId="329"/>
            <ac:spMk id="38" creationId="{5B8C67ED-BE45-B85E-DC5E-964FB697FDD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3:35:55.593" v="1379"/>
          <ac:spMkLst>
            <pc:docMk/>
            <pc:sldMk cId="2928413096" sldId="329"/>
            <ac:spMk id="39" creationId="{7BB89A08-95CA-0563-A775-BF28CA492CF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67" v="1804" actId="1076"/>
          <ac:spMkLst>
            <pc:docMk/>
            <pc:sldMk cId="2928413096" sldId="329"/>
            <ac:spMk id="42" creationId="{FCF0493C-470D-BAAE-D214-36FC119100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98" v="1805" actId="1076"/>
          <ac:spMkLst>
            <pc:docMk/>
            <pc:sldMk cId="2928413096" sldId="329"/>
            <ac:spMk id="43" creationId="{71C190FC-6F6C-6A96-1E91-611C8775AD7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330" v="1806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42" v="1786" actId="1076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13:55:00.111" v="1824" actId="14100"/>
          <ac:spMkLst>
            <pc:docMk/>
            <pc:sldMk cId="2928413096" sldId="329"/>
            <ac:spMk id="51" creationId="{52C754B3-DCF0-0ED6-D8D6-9C27685D5E87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5"/>
          <ac:spMkLst>
            <pc:docMk/>
            <pc:sldMk cId="2928413096" sldId="329"/>
            <ac:spMk id="55" creationId="{392C9098-7420-7D79-0655-6C240156C61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4"/>
          <ac:spMkLst>
            <pc:docMk/>
            <pc:sldMk cId="2928413096" sldId="329"/>
            <ac:spMk id="56" creationId="{DF1239FD-924F-8549-CEA7-0407C54CBDBF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23" v="1809" actId="1076"/>
          <ac:spMkLst>
            <pc:docMk/>
            <pc:sldMk cId="2928413096" sldId="329"/>
            <ac:spMk id="77" creationId="{5572CFA1-82D4-D711-C5F3-07E77D9349FA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86" v="1811" actId="1076"/>
          <ac:spMkLst>
            <pc:docMk/>
            <pc:sldMk cId="2928413096" sldId="329"/>
            <ac:spMk id="79" creationId="{384CD4EC-4667-A3EB-1651-AB6D6A7996C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33" v="1812" actId="1076"/>
          <ac:spMkLst>
            <pc:docMk/>
            <pc:sldMk cId="2928413096" sldId="329"/>
            <ac:spMk id="80" creationId="{9DFA9E72-E418-CD71-DB48-31B9F898843C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3"/>
          <ac:spMkLst>
            <pc:docMk/>
            <pc:sldMk cId="2928413096" sldId="329"/>
            <ac:spMk id="81" creationId="{15589B98-718F-B01C-62E8-1049E7CFF72C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10"/>
          <ac:spMkLst>
            <pc:docMk/>
            <pc:sldMk cId="2928413096" sldId="329"/>
            <ac:spMk id="85" creationId="{680D1DD1-10A3-52F2-9F68-85927D7A5860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2"/>
          <ac:spMkLst>
            <pc:docMk/>
            <pc:sldMk cId="2928413096" sldId="329"/>
            <ac:spMk id="103" creationId="{953D30E9-264E-65BD-D71E-1A45768521B5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0"/>
          <ac:spMkLst>
            <pc:docMk/>
            <pc:sldMk cId="2928413096" sldId="329"/>
            <ac:spMk id="108" creationId="{5F21A1D8-F556-0143-533B-A2363674FF5D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89"/>
          <ac:spMkLst>
            <pc:docMk/>
            <pc:sldMk cId="2928413096" sldId="329"/>
            <ac:spMk id="109" creationId="{E4AE9B7F-E3AC-728D-F1FA-51307F05BF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64" v="1813" actId="1076"/>
          <ac:spMkLst>
            <pc:docMk/>
            <pc:sldMk cId="2928413096" sldId="329"/>
            <ac:spMk id="110" creationId="{4C09A5D0-D849-1B0A-9633-355E3F5C0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673" v="1816" actId="1076"/>
          <ac:spMkLst>
            <pc:docMk/>
            <pc:sldMk cId="2928413096" sldId="329"/>
            <ac:spMk id="121" creationId="{58837F58-8F02-3C2F-E352-3BA947ABB622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61" v="1792" actId="1076"/>
          <ac:spMkLst>
            <pc:docMk/>
            <pc:sldMk cId="2928413096" sldId="329"/>
            <ac:spMk id="125" creationId="{839BA8C1-CCA7-8BA6-6305-2C9257E84021}"/>
          </ac:spMkLst>
        </pc:spChg>
        <pc:spChg chg="del">
          <ac:chgData name="James Pope" userId="S::jp16127@bristol.ac.uk::ec8a066c-6e04-4c1c-be05-6b33d0ba9907" providerId="AD" clId="Web-{0EC37845-AF4F-A743-DAB2-9296EABB518D}" dt="2022-11-16T11:29:44.579" v="614"/>
          <ac:spMkLst>
            <pc:docMk/>
            <pc:sldMk cId="2928413096" sldId="329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736" v="1818" actId="1076"/>
          <ac:spMkLst>
            <pc:docMk/>
            <pc:sldMk cId="2928413096" sldId="329"/>
            <ac:spMk id="127" creationId="{D914BACB-6D10-995B-E97F-D8A93E31970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1"/>
          <ac:spMkLst>
            <pc:docMk/>
            <pc:sldMk cId="2928413096" sldId="329"/>
            <ac:spMk id="128" creationId="{E83298C5-3253-2646-1351-25E0C0EAE909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845" v="1821" actId="1076"/>
          <ac:spMkLst>
            <pc:docMk/>
            <pc:sldMk cId="2928413096" sldId="329"/>
            <ac:spMk id="130" creationId="{7C97C1D3-3231-984B-DB02-30B29786E9B6}"/>
          </ac:spMkLst>
        </pc:spChg>
        <pc:grpChg chg="add del mod">
          <ac:chgData name="James Pope" userId="S::jp16127@bristol.ac.uk::ec8a066c-6e04-4c1c-be05-6b33d0ba9907" providerId="AD" clId="Web-{0EC37845-AF4F-A743-DAB2-9296EABB518D}" dt="2022-11-16T13:31:43.573" v="1346"/>
          <ac:grpSpMkLst>
            <pc:docMk/>
            <pc:sldMk cId="2928413096" sldId="329"/>
            <ac:grpSpMk id="20" creationId="{A6609557-103F-EF53-3A05-49B5D9FAEFF3}"/>
          </ac:grpSpMkLst>
        </pc:grpChg>
        <pc:grpChg chg="del mod">
          <ac:chgData name="James Pope" userId="S::jp16127@bristol.ac.uk::ec8a066c-6e04-4c1c-be05-6b33d0ba9907" providerId="AD" clId="Web-{0EC37845-AF4F-A743-DAB2-9296EABB518D}" dt="2022-11-16T13:29:55.603" v="1317"/>
          <ac:grpSpMkLst>
            <pc:docMk/>
            <pc:sldMk cId="2928413096" sldId="329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064" v="1798" actId="1076"/>
          <ac:grpSpMkLst>
            <pc:docMk/>
            <pc:sldMk cId="2928413096" sldId="329"/>
            <ac:grpSpMk id="24" creationId="{94F3AB83-E24A-97BA-65B3-6E25799927C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11" v="1799" actId="1076"/>
          <ac:grpSpMkLst>
            <pc:docMk/>
            <pc:sldMk cId="2928413096" sldId="329"/>
            <ac:grpSpMk id="25" creationId="{BB049C20-7002-75B0-BD89-C23BC3AFA76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42" v="1800" actId="1076"/>
          <ac:grpSpMkLst>
            <pc:docMk/>
            <pc:sldMk cId="2928413096" sldId="329"/>
            <ac:grpSpMk id="31" creationId="{70C2740C-B967-C051-1571-5CE4578883CE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9"/>
          <ac:grpSpMkLst>
            <pc:docMk/>
            <pc:sldMk cId="2928413096" sldId="329"/>
            <ac:grpSpMk id="38" creationId="{0650ABBE-B6A8-5ADB-92A5-F4E9EFF81F14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8"/>
          <ac:grpSpMkLst>
            <pc:docMk/>
            <pc:sldMk cId="2928413096" sldId="329"/>
            <ac:grpSpMk id="39" creationId="{2FF2C444-C39D-55C2-A78D-AC03C85126CA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7"/>
          <ac:grpSpMkLst>
            <pc:docMk/>
            <pc:sldMk cId="2928413096" sldId="329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61" v="1807" actId="1076"/>
          <ac:grpSpMkLst>
            <pc:docMk/>
            <pc:sldMk cId="2928413096" sldId="329"/>
            <ac:grpSpMk id="45" creationId="{809BFD20-505B-107B-4A6F-C91B1EC27935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6"/>
          <ac:grpSpMkLst>
            <pc:docMk/>
            <pc:sldMk cId="2928413096" sldId="329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13:39:17.393" v="1463"/>
          <ac:grpSpMkLst>
            <pc:docMk/>
            <pc:sldMk cId="2928413096" sldId="329"/>
            <ac:grpSpMk id="52" creationId="{770664F8-1161-5C6F-130B-4452D8A3035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92" v="1808" actId="1076"/>
          <ac:grpSpMkLst>
            <pc:docMk/>
            <pc:sldMk cId="2928413096" sldId="329"/>
            <ac:grpSpMk id="57" creationId="{93CAF38D-712E-08E8-24EC-D1CC5F6AD07D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4.993" v="1311"/>
          <ac:grpSpMkLst>
            <pc:docMk/>
            <pc:sldMk cId="2928413096" sldId="329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5.977" v="1312"/>
          <ac:grpSpMkLst>
            <pc:docMk/>
            <pc:sldMk cId="2928413096" sldId="329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6.712" v="1313"/>
          <ac:grpSpMkLst>
            <pc:docMk/>
            <pc:sldMk cId="2928413096" sldId="329"/>
            <ac:grpSpMk id="68" creationId="{9DA755F1-6FF3-241F-6950-87F7799297FE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2"/>
          <ac:grpSpMkLst>
            <pc:docMk/>
            <pc:sldMk cId="2928413096" sldId="329"/>
            <ac:grpSpMk id="82" creationId="{2376920B-FED0-E11C-A4DB-60AD3DAF97E9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9"/>
          <ac:grpSpMkLst>
            <pc:docMk/>
            <pc:sldMk cId="2928413096" sldId="329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8"/>
          <ac:grpSpMkLst>
            <pc:docMk/>
            <pc:sldMk cId="2928413096" sldId="329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7"/>
          <ac:grpSpMkLst>
            <pc:docMk/>
            <pc:sldMk cId="2928413096" sldId="329"/>
            <ac:grpSpMk id="97" creationId="{F95C445A-1B62-ECFB-BB88-678CE14FF3D4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1"/>
          <ac:grpSpMkLst>
            <pc:docMk/>
            <pc:sldMk cId="2928413096" sldId="329"/>
            <ac:grpSpMk id="103" creationId="{BCAD94C4-2F11-36C4-69D3-E8ADAC517217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11" v="1814" actId="1076"/>
          <ac:grpSpMkLst>
            <pc:docMk/>
            <pc:sldMk cId="2928413096" sldId="329"/>
            <ac:grpSpMk id="111" creationId="{C53C1281-1366-06EA-F83B-12988E8465F1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42" v="1815" actId="1076"/>
          <ac:grpSpMkLst>
            <pc:docMk/>
            <pc:sldMk cId="2928413096" sldId="329"/>
            <ac:grpSpMk id="116" creationId="{307C2956-BF57-4C03-50D4-9CBDA34A74CC}"/>
          </ac:grpSpMkLst>
        </pc:grpChg>
        <pc:graphicFrameChg chg="add mod modGraphic">
          <ac:chgData name="James Pope" userId="S::jp16127@bristol.ac.uk::ec8a066c-6e04-4c1c-be05-6b33d0ba9907" providerId="AD" clId="Web-{0EC37845-AF4F-A743-DAB2-9296EABB518D}" dt="2022-11-16T13:58:20.614" v="1894"/>
          <ac:graphicFrameMkLst>
            <pc:docMk/>
            <pc:sldMk cId="2928413096" sldId="329"/>
            <ac:graphicFrameMk id="129" creationId="{2A5B4188-3B73-1074-9B8A-17E5BE7A84A3}"/>
          </ac:graphicFrameMkLst>
        </pc:graphicFrameChg>
        <pc:picChg chg="add mod">
          <ac:chgData name="James Pope" userId="S::jp16127@bristol.ac.uk::ec8a066c-6e04-4c1c-be05-6b33d0ba9907" providerId="AD" clId="Web-{0EC37845-AF4F-A743-DAB2-9296EABB518D}" dt="2022-11-16T13:54:45.939" v="1794" actId="1076"/>
          <ac:picMkLst>
            <pc:docMk/>
            <pc:sldMk cId="2928413096" sldId="329"/>
            <ac:picMk id="7" creationId="{5254288B-5A55-300D-0878-57D99374478B}"/>
          </ac:picMkLst>
        </pc:picChg>
        <pc:picChg chg="topLvl">
          <ac:chgData name="James Pope" userId="S::jp16127@bristol.ac.uk::ec8a066c-6e04-4c1c-be05-6b33d0ba9907" providerId="AD" clId="Web-{0EC37845-AF4F-A743-DAB2-9296EABB518D}" dt="2022-11-16T13:29:55.603" v="1317"/>
          <ac:picMkLst>
            <pc:docMk/>
            <pc:sldMk cId="2928413096" sldId="329"/>
            <ac:picMk id="11" creationId="{8BF85551-E9A7-81E0-FBF0-776C1764B2DC}"/>
          </ac:picMkLst>
        </pc:picChg>
        <pc:cxnChg chg="del mod topLvl">
          <ac:chgData name="James Pope" userId="S::jp16127@bristol.ac.uk::ec8a066c-6e04-4c1c-be05-6b33d0ba9907" providerId="AD" clId="Web-{0EC37845-AF4F-A743-DAB2-9296EABB518D}" dt="2022-11-16T13:29:58.212" v="1318"/>
          <ac:cxnSpMkLst>
            <pc:docMk/>
            <pc:sldMk cId="2928413096" sldId="329"/>
            <ac:cxnSpMk id="13" creationId="{FEA3FB84-52A4-5F16-9AD8-E1A389836129}"/>
          </ac:cxnSpMkLst>
        </pc:cxnChg>
        <pc:cxnChg chg="topLvl">
          <ac:chgData name="James Pope" userId="S::jp16127@bristol.ac.uk::ec8a066c-6e04-4c1c-be05-6b33d0ba9907" providerId="AD" clId="Web-{0EC37845-AF4F-A743-DAB2-9296EABB518D}" dt="2022-11-16T13:29:55.603" v="1317"/>
          <ac:cxnSpMkLst>
            <pc:docMk/>
            <pc:sldMk cId="2928413096" sldId="329"/>
            <ac:cxnSpMk id="14" creationId="{A3555C7D-6F06-A5D4-91D8-D3173B92C861}"/>
          </ac:cxnSpMkLst>
        </pc:cxnChg>
        <pc:cxnChg chg="add del mod">
          <ac:chgData name="James Pope" userId="S::jp16127@bristol.ac.uk::ec8a066c-6e04-4c1c-be05-6b33d0ba9907" providerId="AD" clId="Web-{0EC37845-AF4F-A743-DAB2-9296EABB518D}" dt="2022-11-16T13:40:00.331" v="1480"/>
          <ac:cxnSpMkLst>
            <pc:docMk/>
            <pc:sldMk cId="2928413096" sldId="329"/>
            <ac:cxnSpMk id="15" creationId="{EAB64369-BAF4-C17C-692F-18946DD12F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9"/>
          <ac:cxnSpMkLst>
            <pc:docMk/>
            <pc:sldMk cId="2928413096" sldId="329"/>
            <ac:cxnSpMk id="18" creationId="{48E94DB5-CDC2-B2AB-F9FE-825BAFA7B8AC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033" v="1797" actId="1076"/>
          <ac:cxnSpMkLst>
            <pc:docMk/>
            <pc:sldMk cId="2928413096" sldId="329"/>
            <ac:cxnSpMk id="21" creationId="{39DF8302-B5D1-00F7-5EBA-911E4D2012C2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0.385" v="1337"/>
          <ac:cxnSpMkLst>
            <pc:docMk/>
            <pc:sldMk cId="2928413096" sldId="329"/>
            <ac:cxnSpMk id="29" creationId="{93FBA003-C833-D236-62BF-3DD207AD007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4.604" v="1339"/>
          <ac:cxnSpMkLst>
            <pc:docMk/>
            <pc:sldMk cId="2928413096" sldId="329"/>
            <ac:cxnSpMk id="35" creationId="{8C69E905-F2F1-8E39-7360-3D84E2E1681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236" v="1803" actId="1076"/>
          <ac:cxnSpMkLst>
            <pc:docMk/>
            <pc:sldMk cId="2928413096" sldId="329"/>
            <ac:cxnSpMk id="40" creationId="{84F435C4-BB6D-1F18-F673-E24A0644781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8"/>
          <ac:cxnSpMkLst>
            <pc:docMk/>
            <pc:sldMk cId="2928413096" sldId="329"/>
            <ac:cxnSpMk id="45" creationId="{8CCBFD17-80B1-DC37-A6E7-8077BCC88B5B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7"/>
          <ac:cxnSpMkLst>
            <pc:docMk/>
            <pc:sldMk cId="2928413096" sldId="329"/>
            <ac:cxnSpMk id="47" creationId="{7B11A7EE-4F42-B673-D47B-8AF4625D776E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05" v="1447"/>
          <ac:cxnSpMkLst>
            <pc:docMk/>
            <pc:sldMk cId="2928413096" sldId="329"/>
            <ac:cxnSpMk id="49" creationId="{D888919A-3034-660B-E16B-B65AE250427B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52" v="1448"/>
          <ac:cxnSpMkLst>
            <pc:docMk/>
            <pc:sldMk cId="2928413096" sldId="329"/>
            <ac:cxnSpMk id="55" creationId="{C291E3B3-71E5-FE1D-7F05-59029002C7E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6"/>
          <ac:cxnSpMkLst>
            <pc:docMk/>
            <pc:sldMk cId="2928413096" sldId="329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99" v="1449"/>
          <ac:cxnSpMkLst>
            <pc:docMk/>
            <pc:sldMk cId="2928413096" sldId="329"/>
            <ac:cxnSpMk id="75" creationId="{968A72E3-707C-A057-0A17-BF7054ECCE2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5"/>
          <ac:cxnSpMkLst>
            <pc:docMk/>
            <pc:sldMk cId="2928413096" sldId="329"/>
            <ac:cxnSpMk id="75" creationId="{A605B9E9-7B9B-83D8-3134-5940C7FA0B9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4"/>
          <ac:cxnSpMkLst>
            <pc:docMk/>
            <pc:sldMk cId="2928413096" sldId="329"/>
            <ac:cxnSpMk id="76" creationId="{B9C47323-DBF9-427F-F568-7C8D3B0ACD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3"/>
          <ac:cxnSpMkLst>
            <pc:docMk/>
            <pc:sldMk cId="2928413096" sldId="329"/>
            <ac:cxnSpMk id="77" creationId="{C926A524-DFC7-3387-F773-0A346BA58190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455" v="1810" actId="1076"/>
          <ac:cxnSpMkLst>
            <pc:docMk/>
            <pc:sldMk cId="2928413096" sldId="329"/>
            <ac:cxnSpMk id="78" creationId="{8971D54D-E209-BE2E-6DE6-6B724BE3AFA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2"/>
          <ac:cxnSpMkLst>
            <pc:docMk/>
            <pc:sldMk cId="2928413096" sldId="329"/>
            <ac:cxnSpMk id="79" creationId="{096C3874-931B-AA43-376F-0EAE253ACAC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1"/>
          <ac:cxnSpMkLst>
            <pc:docMk/>
            <pc:sldMk cId="2928413096" sldId="329"/>
            <ac:cxnSpMk id="80" creationId="{C902E594-BDE2-913D-B8D1-14D05D230CC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0"/>
          <ac:cxnSpMkLst>
            <pc:docMk/>
            <pc:sldMk cId="2928413096" sldId="329"/>
            <ac:cxnSpMk id="81" creationId="{668AEC46-2F2A-D446-BABB-5F241629FF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9"/>
          <ac:cxnSpMkLst>
            <pc:docMk/>
            <pc:sldMk cId="2928413096" sldId="329"/>
            <ac:cxnSpMk id="82" creationId="{4819F507-6058-08BE-87B8-D39C5722C7C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8"/>
          <ac:cxnSpMkLst>
            <pc:docMk/>
            <pc:sldMk cId="2928413096" sldId="329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68" v="603"/>
          <ac:cxnSpMkLst>
            <pc:docMk/>
            <pc:sldMk cId="2928413096" sldId="329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2"/>
          <ac:cxnSpMkLst>
            <pc:docMk/>
            <pc:sldMk cId="2928413096" sldId="329"/>
            <ac:cxnSpMk id="91" creationId="{C50CE4A9-F743-A5DF-FCDD-D52428212AE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53" v="602"/>
          <ac:cxnSpMkLst>
            <pc:docMk/>
            <pc:sldMk cId="2928413096" sldId="329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1"/>
          <ac:cxnSpMkLst>
            <pc:docMk/>
            <pc:sldMk cId="2928413096" sldId="329"/>
            <ac:cxnSpMk id="106" creationId="{3704E44A-E995-A23E-B714-6AF13CE2FDA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3"/>
          <ac:cxnSpMkLst>
            <pc:docMk/>
            <pc:sldMk cId="2928413096" sldId="329"/>
            <ac:cxnSpMk id="107" creationId="{08D208ED-4B5D-95AD-BB93-68F67C19005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2"/>
          <ac:cxnSpMkLst>
            <pc:docMk/>
            <pc:sldMk cId="2928413096" sldId="329"/>
            <ac:cxnSpMk id="108" creationId="{F03FA438-0940-7375-D6EB-381D008D001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1"/>
          <ac:cxnSpMkLst>
            <pc:docMk/>
            <pc:sldMk cId="2928413096" sldId="329"/>
            <ac:cxnSpMk id="109" creationId="{7E9F33B9-A87B-8F12-B4B2-DE50F6CB2853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0"/>
          <ac:cxnSpMkLst>
            <pc:docMk/>
            <pc:sldMk cId="2928413096" sldId="329"/>
            <ac:cxnSpMk id="110" creationId="{E616153D-0890-D2BE-3655-71DD4FB5B592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9"/>
          <ac:cxnSpMkLst>
            <pc:docMk/>
            <pc:sldMk cId="2928413096" sldId="329"/>
            <ac:cxnSpMk id="111" creationId="{DA614087-ED7A-DBB7-26B5-1EFD2DFC3369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8"/>
          <ac:cxnSpMkLst>
            <pc:docMk/>
            <pc:sldMk cId="2928413096" sldId="329"/>
            <ac:cxnSpMk id="112" creationId="{F59060EF-C57E-4CB9-805B-8289D1AFED3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7"/>
          <ac:cxnSpMkLst>
            <pc:docMk/>
            <pc:sldMk cId="2928413096" sldId="329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10" v="1495"/>
          <ac:cxnSpMkLst>
            <pc:docMk/>
            <pc:sldMk cId="2928413096" sldId="329"/>
            <ac:cxnSpMk id="114" creationId="{608EC8DF-963F-D7CC-3D64-EDA0E0FB4BD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6"/>
          <ac:cxnSpMkLst>
            <pc:docMk/>
            <pc:sldMk cId="2928413096" sldId="329"/>
            <ac:cxnSpMk id="114" creationId="{DBEDE783-B51C-E57C-B64F-D1B8D2F3F2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5"/>
          <ac:cxnSpMkLst>
            <pc:docMk/>
            <pc:sldMk cId="2928413096" sldId="329"/>
            <ac:cxnSpMk id="115" creationId="{83458E47-9FE2-F7E2-31C8-A49A88E0EF2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4"/>
          <ac:cxnSpMkLst>
            <pc:docMk/>
            <pc:sldMk cId="2928413096" sldId="329"/>
            <ac:cxnSpMk id="116" creationId="{A5EB29E5-6B77-C265-28A2-E5A4CF31BFF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3"/>
          <ac:cxnSpMkLst>
            <pc:docMk/>
            <pc:sldMk cId="2928413096" sldId="329"/>
            <ac:cxnSpMk id="117" creationId="{A951A785-A7BE-CF46-0125-976B415F4A7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2"/>
          <ac:cxnSpMkLst>
            <pc:docMk/>
            <pc:sldMk cId="2928413096" sldId="329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72" v="1496"/>
          <ac:cxnSpMkLst>
            <pc:docMk/>
            <pc:sldMk cId="2928413096" sldId="329"/>
            <ac:cxnSpMk id="119" creationId="{CD2A445C-94BD-ECB9-447E-38170353F47E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1"/>
          <ac:cxnSpMkLst>
            <pc:docMk/>
            <pc:sldMk cId="2928413096" sldId="329"/>
            <ac:cxnSpMk id="119" creationId="{FB748C90-84E8-B784-8F49-7FEC2B13AC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0"/>
          <ac:cxnSpMkLst>
            <pc:docMk/>
            <pc:sldMk cId="2928413096" sldId="329"/>
            <ac:cxnSpMk id="120" creationId="{EF157E06-26B7-1DFA-AE5B-A370A9D4B7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19"/>
          <ac:cxnSpMkLst>
            <pc:docMk/>
            <pc:sldMk cId="2928413096" sldId="329"/>
            <ac:cxnSpMk id="121" creationId="{079B1935-E526-E569-CF3A-A258D1C8F32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7"/>
          <ac:cxnSpMkLst>
            <pc:docMk/>
            <pc:sldMk cId="2928413096" sldId="329"/>
            <ac:cxnSpMk id="122" creationId="{8D06FA41-18AE-2E8E-4BAE-7656305A1A33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6"/>
          <ac:cxnSpMkLst>
            <pc:docMk/>
            <pc:sldMk cId="2928413096" sldId="329"/>
            <ac:cxnSpMk id="123" creationId="{DE586BBA-11B3-E5D6-921F-734B8D9F411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5"/>
          <ac:cxnSpMkLst>
            <pc:docMk/>
            <pc:sldMk cId="2928413096" sldId="329"/>
            <ac:cxnSpMk id="124" creationId="{CFBA9D89-5427-20C9-CCDE-66F06CED1CD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705" v="1817" actId="1076"/>
          <ac:cxnSpMkLst>
            <pc:docMk/>
            <pc:sldMk cId="2928413096" sldId="329"/>
            <ac:cxnSpMk id="126" creationId="{307416CA-3073-B907-16B7-6EB991C0638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8:47.927" v="1895" actId="1076"/>
          <ac:cxnSpMkLst>
            <pc:docMk/>
            <pc:sldMk cId="2928413096" sldId="329"/>
            <ac:cxnSpMk id="128" creationId="{90F1AA3C-42F9-44AC-4281-AE436181465D}"/>
          </ac:cxnSpMkLst>
        </pc:cxnChg>
      </pc:sldChg>
      <pc:sldChg chg="modSp add replId">
        <pc:chgData name="James Pope" userId="S::jp16127@bristol.ac.uk::ec8a066c-6e04-4c1c-be05-6b33d0ba9907" providerId="AD" clId="Web-{0EC37845-AF4F-A743-DAB2-9296EABB518D}" dt="2022-11-16T12:21:37.880" v="1008" actId="20577"/>
        <pc:sldMkLst>
          <pc:docMk/>
          <pc:sldMk cId="3920407187" sldId="330"/>
        </pc:sldMkLst>
        <pc:spChg chg="mod">
          <ac:chgData name="James Pope" userId="S::jp16127@bristol.ac.uk::ec8a066c-6e04-4c1c-be05-6b33d0ba9907" providerId="AD" clId="Web-{0EC37845-AF4F-A743-DAB2-9296EABB518D}" dt="2022-11-16T12:21:37.880" v="1008" actId="20577"/>
          <ac:spMkLst>
            <pc:docMk/>
            <pc:sldMk cId="3920407187" sldId="330"/>
            <ac:spMk id="3" creationId="{E7452A2B-AE32-B591-38BB-F7C358996CE1}"/>
          </ac:spMkLst>
        </pc:spChg>
      </pc:sldChg>
      <pc:sldChg chg="addSp modSp add replId">
        <pc:chgData name="James Pope" userId="S::jp16127@bristol.ac.uk::ec8a066c-6e04-4c1c-be05-6b33d0ba9907" providerId="AD" clId="Web-{0EC37845-AF4F-A743-DAB2-9296EABB518D}" dt="2022-11-16T13:07:28.753" v="1230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0EC37845-AF4F-A743-DAB2-9296EABB518D}" dt="2022-11-16T12:55:20.241" v="1023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EC37845-AF4F-A743-DAB2-9296EABB518D}" dt="2022-11-16T13:06:38.080" v="1212" actId="14100"/>
          <ac:spMkLst>
            <pc:docMk/>
            <pc:sldMk cId="676126208" sldId="33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53" v="1230" actId="1076"/>
          <ac:spMkLst>
            <pc:docMk/>
            <pc:sldMk cId="676126208" sldId="331"/>
            <ac:spMk id="5" creationId="{8B6BA857-9B16-3432-E253-3A3DBEE36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37" v="1229" actId="1076"/>
          <ac:spMkLst>
            <pc:docMk/>
            <pc:sldMk cId="676126208" sldId="331"/>
            <ac:spMk id="7" creationId="{4D453233-86AD-04BF-91D7-69A896B0E7AA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05.706" v="1228" actId="20577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 add replId">
        <pc:chgData name="James Pope" userId="S::jp16127@bristol.ac.uk::ec8a066c-6e04-4c1c-be05-6b33d0ba9907" providerId="AD" clId="Web-{0EC37845-AF4F-A743-DAB2-9296EABB518D}" dt="2022-11-16T15:19:39.078" v="2043" actId="2057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0EC37845-AF4F-A743-DAB2-9296EABB518D}" dt="2022-11-16T13:59:38.850" v="1898" actId="20577"/>
          <ac:spMkLst>
            <pc:docMk/>
            <pc:sldMk cId="987244330" sldId="332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5:10:38.291" v="1938" actId="20577"/>
          <ac:spMkLst>
            <pc:docMk/>
            <pc:sldMk cId="987244330" sldId="332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0EC37845-AF4F-A743-DAB2-9296EABB518D}" dt="2022-11-16T15:13:14.922" v="1968" actId="1076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0EC37845-AF4F-A743-DAB2-9296EABB518D}" dt="2022-11-16T15:12:45.905" v="1958" actId="20577"/>
          <ac:spMkLst>
            <pc:docMk/>
            <pc:sldMk cId="987244330" sldId="332"/>
            <ac:spMk id="7" creationId="{CA5AC798-299C-C632-B483-EF54755C4B67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5:11:54.981" v="1947"/>
          <ac:spMkLst>
            <pc:docMk/>
            <pc:sldMk cId="987244330" sldId="332"/>
            <ac:spMk id="8" creationId="{E0C06CE8-AE16-2F96-9F65-3680CE943498}"/>
          </ac:spMkLst>
        </pc:spChg>
        <pc:spChg chg="add mod">
          <ac:chgData name="James Pope" userId="S::jp16127@bristol.ac.uk::ec8a066c-6e04-4c1c-be05-6b33d0ba9907" providerId="AD" clId="Web-{0EC37845-AF4F-A743-DAB2-9296EABB518D}" dt="2022-11-16T15:19:39.078" v="2043" actId="20577"/>
          <ac:spMkLst>
            <pc:docMk/>
            <pc:sldMk cId="987244330" sldId="332"/>
            <ac:spMk id="9" creationId="{38B9AF4D-7A03-E0D0-F8B0-6ABF09E2F0A4}"/>
          </ac:spMkLst>
        </pc:spChg>
        <pc:picChg chg="add mod">
          <ac:chgData name="James Pope" userId="S::jp16127@bristol.ac.uk::ec8a066c-6e04-4c1c-be05-6b33d0ba9907" providerId="AD" clId="Web-{0EC37845-AF4F-A743-DAB2-9296EABB518D}" dt="2022-11-16T15:18:40.826" v="2027" actId="1076"/>
          <ac:picMkLst>
            <pc:docMk/>
            <pc:sldMk cId="987244330" sldId="332"/>
            <ac:picMk id="3" creationId="{8302BBCC-D54A-0F4D-E4AA-B9F770CAD887}"/>
          </ac:picMkLst>
        </pc:picChg>
      </pc:sldChg>
      <pc:sldChg chg="delSp modSp add replId">
        <pc:chgData name="James Pope" userId="S::jp16127@bristol.ac.uk::ec8a066c-6e04-4c1c-be05-6b33d0ba9907" providerId="AD" clId="Web-{0EC37845-AF4F-A743-DAB2-9296EABB518D}" dt="2022-11-16T15:25:08.576" v="2044"/>
        <pc:sldMkLst>
          <pc:docMk/>
          <pc:sldMk cId="1570351864" sldId="333"/>
        </pc:sldMkLst>
        <pc:picChg chg="del mod">
          <ac:chgData name="James Pope" userId="S::jp16127@bristol.ac.uk::ec8a066c-6e04-4c1c-be05-6b33d0ba9907" providerId="AD" clId="Web-{0EC37845-AF4F-A743-DAB2-9296EABB518D}" dt="2022-11-16T15:25:08.576" v="2044"/>
          <ac:picMkLst>
            <pc:docMk/>
            <pc:sldMk cId="1570351864" sldId="333"/>
            <ac:picMk id="3" creationId="{8302BBCC-D54A-0F4D-E4AA-B9F770CAD887}"/>
          </ac:picMkLst>
        </pc:picChg>
      </pc:sldChg>
    </pc:docChg>
  </pc:docChgLst>
  <pc:docChgLst>
    <pc:chgData name="Zahraa Abdallah" userId="S::ej20262@bristol.ac.uk::b8a4eb0f-97a0-481d-a3a5-f761f05ca4ae" providerId="AD" clId="Web-{9892759C-3E81-4DC8-1E02-667C71F281EA}"/>
    <pc:docChg chg="modSld">
      <pc:chgData name="Zahraa Abdallah" userId="S::ej20262@bristol.ac.uk::b8a4eb0f-97a0-481d-a3a5-f761f05ca4ae" providerId="AD" clId="Web-{9892759C-3E81-4DC8-1E02-667C71F281EA}" dt="2023-05-30T12:10:22.998" v="6" actId="20577"/>
      <pc:docMkLst>
        <pc:docMk/>
      </pc:docMkLst>
      <pc:sldChg chg="modSp">
        <pc:chgData name="Zahraa Abdallah" userId="S::ej20262@bristol.ac.uk::b8a4eb0f-97a0-481d-a3a5-f761f05ca4ae" providerId="AD" clId="Web-{9892759C-3E81-4DC8-1E02-667C71F281EA}" dt="2023-05-30T12:08:03.583" v="1" actId="14100"/>
        <pc:sldMkLst>
          <pc:docMk/>
          <pc:sldMk cId="890371618" sldId="319"/>
        </pc:sldMkLst>
        <pc:spChg chg="mod">
          <ac:chgData name="Zahraa Abdallah" userId="S::ej20262@bristol.ac.uk::b8a4eb0f-97a0-481d-a3a5-f761f05ca4ae" providerId="AD" clId="Web-{9892759C-3E81-4DC8-1E02-667C71F281EA}" dt="2023-05-30T12:08:03.583" v="1" actId="14100"/>
          <ac:spMkLst>
            <pc:docMk/>
            <pc:sldMk cId="890371618" sldId="319"/>
            <ac:spMk id="2" creationId="{5DB2DFFF-0A7B-DCDC-6302-E443366DF9D6}"/>
          </ac:spMkLst>
        </pc:spChg>
      </pc:sldChg>
      <pc:sldChg chg="modSp">
        <pc:chgData name="Zahraa Abdallah" userId="S::ej20262@bristol.ac.uk::b8a4eb0f-97a0-481d-a3a5-f761f05ca4ae" providerId="AD" clId="Web-{9892759C-3E81-4DC8-1E02-667C71F281EA}" dt="2023-05-30T12:10:22.998" v="6" actId="20577"/>
        <pc:sldMkLst>
          <pc:docMk/>
          <pc:sldMk cId="987244330" sldId="332"/>
        </pc:sldMkLst>
        <pc:spChg chg="mod">
          <ac:chgData name="Zahraa Abdallah" userId="S::ej20262@bristol.ac.uk::b8a4eb0f-97a0-481d-a3a5-f761f05ca4ae" providerId="AD" clId="Web-{9892759C-3E81-4DC8-1E02-667C71F281EA}" dt="2023-05-30T12:10:22.998" v="6" actId="20577"/>
          <ac:spMkLst>
            <pc:docMk/>
            <pc:sldMk cId="987244330" sldId="332"/>
            <ac:spMk id="2" creationId="{0E690E1E-0D1A-47DE-A976-F42C385F51F0}"/>
          </ac:spMkLst>
        </pc:spChg>
      </pc:sldChg>
    </pc:docChg>
  </pc:docChgLst>
  <pc:docChgLst>
    <pc:chgData name="James Pope" userId="S::jp16127@bristol.ac.uk::ec8a066c-6e04-4c1c-be05-6b33d0ba9907" providerId="AD" clId="Web-{A8844148-6BA2-CAD9-F309-BBDAFAC4C19D}"/>
    <pc:docChg chg="addSld delSld modSld sldOrd">
      <pc:chgData name="James Pope" userId="S::jp16127@bristol.ac.uk::ec8a066c-6e04-4c1c-be05-6b33d0ba9907" providerId="AD" clId="Web-{A8844148-6BA2-CAD9-F309-BBDAFAC4C19D}" dt="2022-11-17T21:53:43.308" v="1753" actId="20577"/>
      <pc:docMkLst>
        <pc:docMk/>
      </pc:docMkLst>
      <pc:sldChg chg="modSp">
        <pc:chgData name="James Pope" userId="S::jp16127@bristol.ac.uk::ec8a066c-6e04-4c1c-be05-6b33d0ba9907" providerId="AD" clId="Web-{A8844148-6BA2-CAD9-F309-BBDAFAC4C19D}" dt="2022-11-17T19:10:15.322" v="125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A8844148-6BA2-CAD9-F309-BBDAFAC4C19D}" dt="2022-11-17T18:12:16.004" v="722"/>
          <ac:spMkLst>
            <pc:docMk/>
            <pc:sldMk cId="2772050013" sldId="324"/>
            <ac:spMk id="15" creationId="{13445E15-DEEE-E508-CBDA-86A98D25583B}"/>
          </ac:spMkLst>
        </pc:spChg>
        <pc:spChg chg="mod">
          <ac:chgData name="James Pope" userId="S::jp16127@bristol.ac.uk::ec8a066c-6e04-4c1c-be05-6b33d0ba9907" providerId="AD" clId="Web-{A8844148-6BA2-CAD9-F309-BBDAFAC4C19D}" dt="2022-11-17T19:10:15.322" v="1257"/>
          <ac:spMkLst>
            <pc:docMk/>
            <pc:sldMk cId="2772050013" sldId="324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A8844148-6BA2-CAD9-F309-BBDAFAC4C19D}" dt="2022-11-17T19:09:51.805" v="1256"/>
          <ac:spMkLst>
            <pc:docMk/>
            <pc:sldMk cId="2772050013" sldId="324"/>
            <ac:spMk id="26" creationId="{5A62AA44-D0DC-1526-66D8-807F050FAC80}"/>
          </ac:spMkLst>
        </pc:spChg>
        <pc:spChg chg="mod">
          <ac:chgData name="James Pope" userId="S::jp16127@bristol.ac.uk::ec8a066c-6e04-4c1c-be05-6b33d0ba9907" providerId="AD" clId="Web-{A8844148-6BA2-CAD9-F309-BBDAFAC4C19D}" dt="2022-11-17T19:09:45.507" v="1255"/>
          <ac:spMkLst>
            <pc:docMk/>
            <pc:sldMk cId="2772050013" sldId="324"/>
            <ac:spMk id="31" creationId="{A8A62AB1-51B6-1372-81CC-0562FE462070}"/>
          </ac:spMkLst>
        </pc:spChg>
        <pc:spChg chg="mod">
          <ac:chgData name="James Pope" userId="S::jp16127@bristol.ac.uk::ec8a066c-6e04-4c1c-be05-6b33d0ba9907" providerId="AD" clId="Web-{A8844148-6BA2-CAD9-F309-BBDAFAC4C19D}" dt="2022-11-17T19:09:39.429" v="1253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A8844148-6BA2-CAD9-F309-BBDAFAC4C19D}" dt="2022-11-17T19:09:27.662" v="1250"/>
          <ac:spMkLst>
            <pc:docMk/>
            <pc:sldMk cId="2772050013" sldId="324"/>
            <ac:spMk id="34" creationId="{65B1399F-3FD8-9821-C7DB-62643F5D89CB}"/>
          </ac:spMkLst>
        </pc:spChg>
        <pc:spChg chg="mod">
          <ac:chgData name="James Pope" userId="S::jp16127@bristol.ac.uk::ec8a066c-6e04-4c1c-be05-6b33d0ba9907" providerId="AD" clId="Web-{A8844148-6BA2-CAD9-F309-BBDAFAC4C19D}" dt="2022-11-17T19:08:34.955" v="1235"/>
          <ac:spMkLst>
            <pc:docMk/>
            <pc:sldMk cId="2772050013" sldId="324"/>
            <ac:spMk id="35" creationId="{02FCD318-298D-1FCA-6E4B-CF3B310CE30E}"/>
          </ac:spMkLst>
        </pc:spChg>
        <pc:spChg chg="mod">
          <ac:chgData name="James Pope" userId="S::jp16127@bristol.ac.uk::ec8a066c-6e04-4c1c-be05-6b33d0ba9907" providerId="AD" clId="Web-{A8844148-6BA2-CAD9-F309-BBDAFAC4C19D}" dt="2022-11-17T19:09:20.974" v="1249" actId="1076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A8844148-6BA2-CAD9-F309-BBDAFAC4C19D}" dt="2022-11-17T18:12:06.941" v="720"/>
          <ac:spMkLst>
            <pc:docMk/>
            <pc:sldMk cId="2772050013" sldId="324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9:09:02.098" v="1247"/>
          <ac:spMkLst>
            <pc:docMk/>
            <pc:sldMk cId="2772050013" sldId="324"/>
            <ac:spMk id="53" creationId="{16A45328-8342-66BC-E550-35E6A3E0AC37}"/>
          </ac:spMkLst>
        </pc:spChg>
      </pc:sldChg>
      <pc:sldChg chg="delSp modSp">
        <pc:chgData name="James Pope" userId="S::jp16127@bristol.ac.uk::ec8a066c-6e04-4c1c-be05-6b33d0ba9907" providerId="AD" clId="Web-{A8844148-6BA2-CAD9-F309-BBDAFAC4C19D}" dt="2022-11-17T19:10:22.604" v="1258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A8844148-6BA2-CAD9-F309-BBDAFAC4C19D}" dt="2022-11-17T18:03:42.058" v="653"/>
          <ac:spMkLst>
            <pc:docMk/>
            <pc:sldMk cId="506603868" sldId="328"/>
            <ac:spMk id="3" creationId="{E5AB0139-2E1E-B445-54F5-C4F78BCFEF01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3.283" v="693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A8844148-6BA2-CAD9-F309-BBDAFAC4C19D}" dt="2022-11-17T18:08:20.486" v="692" actId="20577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6.893" v="694"/>
          <ac:spMkLst>
            <pc:docMk/>
            <pc:sldMk cId="506603868" sldId="328"/>
            <ac:spMk id="10" creationId="{4C3B4BDA-0CEE-3935-6817-0CE99E4547F3}"/>
          </ac:spMkLst>
        </pc:spChg>
        <pc:spChg chg="mod">
          <ac:chgData name="James Pope" userId="S::jp16127@bristol.ac.uk::ec8a066c-6e04-4c1c-be05-6b33d0ba9907" providerId="AD" clId="Web-{A8844148-6BA2-CAD9-F309-BBDAFAC4C19D}" dt="2022-11-17T18:11:21.438" v="719" actId="1076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43" v="713" actId="1076"/>
          <ac:spMkLst>
            <pc:docMk/>
            <pc:sldMk cId="506603868" sldId="328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27" v="712" actId="1076"/>
          <ac:spMkLst>
            <pc:docMk/>
            <pc:sldMk cId="506603868" sldId="328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A8844148-6BA2-CAD9-F309-BBDAFAC4C19D}" dt="2022-11-17T18:08:34.847" v="697" actId="20577"/>
          <ac:spMkLst>
            <pc:docMk/>
            <pc:sldMk cId="506603868" sldId="328"/>
            <ac:spMk id="28" creationId="{24FB98C6-A034-31BB-346E-E54D57D724CA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06" v="715" actId="1076"/>
          <ac:spMkLst>
            <pc:docMk/>
            <pc:sldMk cId="506603868" sldId="328"/>
            <ac:spMk id="35" creationId="{A384DDF9-AADA-060A-1A41-9014F92ACA50}"/>
          </ac:spMkLst>
        </pc:spChg>
        <pc:spChg chg="mod">
          <ac:chgData name="James Pope" userId="S::jp16127@bristol.ac.uk::ec8a066c-6e04-4c1c-be05-6b33d0ba9907" providerId="AD" clId="Web-{A8844148-6BA2-CAD9-F309-BBDAFAC4C19D}" dt="2022-11-17T18:03:46.809" v="654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68" v="717" actId="1076"/>
          <ac:spMkLst>
            <pc:docMk/>
            <pc:sldMk cId="506603868" sldId="328"/>
            <ac:spMk id="69" creationId="{DB812E21-9188-82D1-30B3-76977427F5E4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84" v="718" actId="1076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A8844148-6BA2-CAD9-F309-BBDAFAC4C19D}" dt="2022-11-17T19:10:22.604" v="1258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37" v="716" actId="1076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74" v="714" actId="1076"/>
          <ac:spMkLst>
            <pc:docMk/>
            <pc:sldMk cId="506603868" sldId="328"/>
            <ac:spMk id="125" creationId="{839BA8C1-CCA7-8BA6-6305-2C9257E84021}"/>
          </ac:spMkLst>
        </pc:spChg>
        <pc:cxnChg chg="mod">
          <ac:chgData name="James Pope" userId="S::jp16127@bristol.ac.uk::ec8a066c-6e04-4c1c-be05-6b33d0ba9907" providerId="AD" clId="Web-{A8844148-6BA2-CAD9-F309-BBDAFAC4C19D}" dt="2022-11-17T18:07:37.889" v="681" actId="14100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1.093" v="685" actId="14100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8:01.907" v="687" actId="14100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6.969" v="686" actId="14100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39.807" v="673" actId="14100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45.198" v="674" actId="14100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29.118" v="671" actId="14100"/>
          <ac:cxnSpMkLst>
            <pc:docMk/>
            <pc:sldMk cId="506603868" sldId="328"/>
            <ac:cxnSpMk id="121" creationId="{079B1935-E526-E569-CF3A-A258D1C8F325}"/>
          </ac:cxnSpMkLst>
        </pc:cxnChg>
      </pc:sldChg>
      <pc:sldChg chg="delSp modSp">
        <pc:chgData name="James Pope" userId="S::jp16127@bristol.ac.uk::ec8a066c-6e04-4c1c-be05-6b33d0ba9907" providerId="AD" clId="Web-{A8844148-6BA2-CAD9-F309-BBDAFAC4C19D}" dt="2022-11-17T19:11:26.268" v="1272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A8844148-6BA2-CAD9-F309-BBDAFAC4C19D}" dt="2022-11-17T18:10:19.433" v="704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A8844148-6BA2-CAD9-F309-BBDAFAC4C19D}" dt="2022-11-17T18:10:06.869" v="701"/>
          <ac:spMkLst>
            <pc:docMk/>
            <pc:sldMk cId="2928413096" sldId="329"/>
            <ac:spMk id="42" creationId="{FCF0493C-470D-BAAE-D214-36FC1191005B}"/>
          </ac:spMkLst>
        </pc:spChg>
        <pc:spChg chg="mod">
          <ac:chgData name="James Pope" userId="S::jp16127@bristol.ac.uk::ec8a066c-6e04-4c1c-be05-6b33d0ba9907" providerId="AD" clId="Web-{A8844148-6BA2-CAD9-F309-BBDAFAC4C19D}" dt="2022-11-17T18:09:58.478" v="699"/>
          <ac:spMkLst>
            <pc:docMk/>
            <pc:sldMk cId="2928413096" sldId="329"/>
            <ac:spMk id="43" creationId="{71C190FC-6F6C-6A96-1E91-611C8775AD73}"/>
          </ac:spMkLst>
        </pc:spChg>
        <pc:spChg chg="mod">
          <ac:chgData name="James Pope" userId="S::jp16127@bristol.ac.uk::ec8a066c-6e04-4c1c-be05-6b33d0ba9907" providerId="AD" clId="Web-{A8844148-6BA2-CAD9-F309-BBDAFAC4C19D}" dt="2022-11-17T18:09:53.634" v="698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0:10.682" v="702"/>
          <ac:spMkLst>
            <pc:docMk/>
            <pc:sldMk cId="2928413096" sldId="329"/>
            <ac:spMk id="79" creationId="{384CD4EC-4667-A3EB-1651-AB6D6A7996C0}"/>
          </ac:spMkLst>
        </pc:spChg>
        <pc:spChg chg="mod">
          <ac:chgData name="James Pope" userId="S::jp16127@bristol.ac.uk::ec8a066c-6e04-4c1c-be05-6b33d0ba9907" providerId="AD" clId="Web-{A8844148-6BA2-CAD9-F309-BBDAFAC4C19D}" dt="2022-11-17T19:11:26.268" v="1272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A8844148-6BA2-CAD9-F309-BBDAFAC4C19D}" dt="2022-11-17T19:10:46.700" v="1260"/>
          <ac:spMkLst>
            <pc:docMk/>
            <pc:sldMk cId="2928413096" sldId="329"/>
            <ac:spMk id="110" creationId="{4C09A5D0-D849-1B0A-9633-355E3F5C0F13}"/>
          </ac:spMkLst>
        </pc:spChg>
        <pc:spChg chg="del">
          <ac:chgData name="James Pope" userId="S::jp16127@bristol.ac.uk::ec8a066c-6e04-4c1c-be05-6b33d0ba9907" providerId="AD" clId="Web-{A8844148-6BA2-CAD9-F309-BBDAFAC4C19D}" dt="2022-11-17T19:11:13.264" v="1263"/>
          <ac:spMkLst>
            <pc:docMk/>
            <pc:sldMk cId="2928413096" sldId="329"/>
            <ac:spMk id="125" creationId="{839BA8C1-CCA7-8BA6-6305-2C9257E84021}"/>
          </ac:spMkLst>
        </pc:spChg>
        <pc:spChg chg="mod">
          <ac:chgData name="James Pope" userId="S::jp16127@bristol.ac.uk::ec8a066c-6e04-4c1c-be05-6b33d0ba9907" providerId="AD" clId="Web-{A8844148-6BA2-CAD9-F309-BBDAFAC4C19D}" dt="2022-11-17T18:10:13.854" v="703"/>
          <ac:spMkLst>
            <pc:docMk/>
            <pc:sldMk cId="2928413096" sldId="329"/>
            <ac:spMk id="127" creationId="{D914BACB-6D10-995B-E97F-D8A93E31970B}"/>
          </ac:spMkLst>
        </pc:spChg>
      </pc:sldChg>
      <pc:sldChg chg="modSp">
        <pc:chgData name="James Pope" userId="S::jp16127@bristol.ac.uk::ec8a066c-6e04-4c1c-be05-6b33d0ba9907" providerId="AD" clId="Web-{A8844148-6BA2-CAD9-F309-BBDAFAC4C19D}" dt="2022-11-17T17:57:36.343" v="63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A8844148-6BA2-CAD9-F309-BBDAFAC4C19D}" dt="2022-11-17T17:05:47.754" v="36" actId="1076"/>
          <ac:spMkLst>
            <pc:docMk/>
            <pc:sldMk cId="987244330" sldId="332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17:57:36.343" v="637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A8844148-6BA2-CAD9-F309-BBDAFAC4C19D}" dt="2022-11-17T17:05:47.770" v="37" actId="1076"/>
          <ac:spMkLst>
            <pc:docMk/>
            <pc:sldMk cId="987244330" sldId="332"/>
            <ac:spMk id="7" creationId="{CA5AC798-299C-C632-B483-EF54755C4B67}"/>
          </ac:spMkLst>
        </pc:spChg>
      </pc:sldChg>
      <pc:sldChg chg="addSp delSp modSp del">
        <pc:chgData name="James Pope" userId="S::jp16127@bristol.ac.uk::ec8a066c-6e04-4c1c-be05-6b33d0ba9907" providerId="AD" clId="Web-{A8844148-6BA2-CAD9-F309-BBDAFAC4C19D}" dt="2022-11-17T19:04:29.729" v="1162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A8844148-6BA2-CAD9-F309-BBDAFAC4C19D}" dt="2022-11-17T16:58:48.581" v="23" actId="20577"/>
          <ac:spMkLst>
            <pc:docMk/>
            <pc:sldMk cId="1570351864" sldId="33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9"/>
          <ac:spMkLst>
            <pc:docMk/>
            <pc:sldMk cId="1570351864" sldId="333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06" v="38" actId="1076"/>
          <ac:spMkLst>
            <pc:docMk/>
            <pc:sldMk cId="1570351864" sldId="333"/>
            <ac:spMk id="6" creationId="{49613A9B-9A4C-7CAF-FD3C-3D0F65C6723E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8"/>
          <ac:spMkLst>
            <pc:docMk/>
            <pc:sldMk cId="1570351864" sldId="333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21" v="39" actId="1076"/>
          <ac:spMkLst>
            <pc:docMk/>
            <pc:sldMk cId="1570351864" sldId="333"/>
            <ac:spMk id="9" creationId="{D0CAB6F7-B29B-5B60-C568-B4756751A916}"/>
          </ac:spMkLst>
        </pc:spChg>
      </pc:sldChg>
      <pc:sldChg chg="modSp add del replId">
        <pc:chgData name="James Pope" userId="S::jp16127@bristol.ac.uk::ec8a066c-6e04-4c1c-be05-6b33d0ba9907" providerId="AD" clId="Web-{A8844148-6BA2-CAD9-F309-BBDAFAC4C19D}" dt="2022-11-17T18:00:33.372" v="638"/>
        <pc:sldMkLst>
          <pc:docMk/>
          <pc:sldMk cId="2886778672" sldId="335"/>
        </pc:sldMkLst>
        <pc:spChg chg="mod">
          <ac:chgData name="James Pope" userId="S::jp16127@bristol.ac.uk::ec8a066c-6e04-4c1c-be05-6b33d0ba9907" providerId="AD" clId="Web-{A8844148-6BA2-CAD9-F309-BBDAFAC4C19D}" dt="2022-11-17T16:57:09.949" v="7" actId="14100"/>
          <ac:spMkLst>
            <pc:docMk/>
            <pc:sldMk cId="2886778672" sldId="335"/>
            <ac:spMk id="2" creationId="{0E690E1E-0D1A-47DE-A976-F42C385F51F0}"/>
          </ac:spMkLst>
        </pc:spChg>
      </pc:sldChg>
      <pc:sldChg chg="addSp delSp modSp add replId">
        <pc:chgData name="James Pope" userId="S::jp16127@bristol.ac.uk::ec8a066c-6e04-4c1c-be05-6b33d0ba9907" providerId="AD" clId="Web-{A8844148-6BA2-CAD9-F309-BBDAFAC4C19D}" dt="2022-11-17T21:26:45.148" v="1573" actId="20577"/>
        <pc:sldMkLst>
          <pc:docMk/>
          <pc:sldMk cId="2766482034" sldId="336"/>
        </pc:sldMkLst>
        <pc:spChg chg="mod">
          <ac:chgData name="James Pope" userId="S::jp16127@bristol.ac.uk::ec8a066c-6e04-4c1c-be05-6b33d0ba9907" providerId="AD" clId="Web-{A8844148-6BA2-CAD9-F309-BBDAFAC4C19D}" dt="2022-11-17T21:26:45.148" v="1573" actId="20577"/>
          <ac:spMkLst>
            <pc:docMk/>
            <pc:sldMk cId="2766482034" sldId="336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0:13:40.589" v="1356" actId="1076"/>
          <ac:spMkLst>
            <pc:docMk/>
            <pc:sldMk cId="2766482034" sldId="336"/>
            <ac:spMk id="4" creationId="{99F64A64-EC8A-4BCB-E687-DEF59C4AE63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16:01.053" v="726"/>
          <ac:spMkLst>
            <pc:docMk/>
            <pc:sldMk cId="2766482034" sldId="336"/>
            <ac:spMk id="6" creationId="{C21FE2A2-B88C-FD9C-46FB-817B38EF9654}"/>
          </ac:spMkLst>
        </pc:spChg>
        <pc:spChg chg="mod">
          <ac:chgData name="James Pope" userId="S::jp16127@bristol.ac.uk::ec8a066c-6e04-4c1c-be05-6b33d0ba9907" providerId="AD" clId="Web-{A8844148-6BA2-CAD9-F309-BBDAFAC4C19D}" dt="2022-11-17T20:13:48.152" v="1360" actId="20577"/>
          <ac:spMkLst>
            <pc:docMk/>
            <pc:sldMk cId="2766482034" sldId="336"/>
            <ac:spMk id="7" creationId="{CA5AC798-299C-C632-B483-EF54755C4B67}"/>
          </ac:spMkLst>
        </pc:spChg>
        <pc:spChg chg="del">
          <ac:chgData name="James Pope" userId="S::jp16127@bristol.ac.uk::ec8a066c-6e04-4c1c-be05-6b33d0ba9907" providerId="AD" clId="Web-{A8844148-6BA2-CAD9-F309-BBDAFAC4C19D}" dt="2022-11-17T18:15:59.521" v="724"/>
          <ac:spMkLst>
            <pc:docMk/>
            <pc:sldMk cId="2766482034" sldId="336"/>
            <ac:spMk id="29" creationId="{31119C95-8E5B-72FD-35B0-E5835ABED127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41:30.264" v="591"/>
          <ac:grpSpMkLst>
            <pc:docMk/>
            <pc:sldMk cId="2766482034" sldId="336"/>
            <ac:grpSpMk id="27" creationId="{C9E21AD0-737F-3260-89DD-8EBBB8095E28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8:16:00.365" v="725"/>
          <ac:grpSpMkLst>
            <pc:docMk/>
            <pc:sldMk cId="2766482034" sldId="336"/>
            <ac:grpSpMk id="47" creationId="{FAD54EA6-CB7B-8DEE-C26D-D10630DA1253}"/>
          </ac:grpSpMkLst>
        </pc:grpChg>
      </pc:sldChg>
      <pc:sldChg chg="addSp delSp modSp add ord replId">
        <pc:chgData name="James Pope" userId="S::jp16127@bristol.ac.uk::ec8a066c-6e04-4c1c-be05-6b33d0ba9907" providerId="AD" clId="Web-{A8844148-6BA2-CAD9-F309-BBDAFAC4C19D}" dt="2022-11-17T21:26:14.272" v="1571" actId="1076"/>
        <pc:sldMkLst>
          <pc:docMk/>
          <pc:sldMk cId="578607452" sldId="337"/>
        </pc:sldMkLst>
        <pc:spChg chg="del">
          <ac:chgData name="James Pope" userId="S::jp16127@bristol.ac.uk::ec8a066c-6e04-4c1c-be05-6b33d0ba9907" providerId="AD" clId="Web-{A8844148-6BA2-CAD9-F309-BBDAFAC4C19D}" dt="2022-11-17T18:16:07.194" v="727"/>
          <ac:spMkLst>
            <pc:docMk/>
            <pc:sldMk cId="578607452" sldId="33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26:10.428" v="1570" actId="1076"/>
          <ac:spMkLst>
            <pc:docMk/>
            <pc:sldMk cId="578607452" sldId="337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16:09.163" v="728"/>
          <ac:spMkLst>
            <pc:docMk/>
            <pc:sldMk cId="578607452" sldId="337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8:20:08.322" v="803" actId="20577"/>
          <ac:spMkLst>
            <pc:docMk/>
            <pc:sldMk cId="578607452" sldId="337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A8844148-6BA2-CAD9-F309-BBDAFAC4C19D}" dt="2022-11-17T19:11:39.019" v="1273"/>
          <ac:spMkLst>
            <pc:docMk/>
            <pc:sldMk cId="578607452" sldId="337"/>
            <ac:spMk id="42" creationId="{B7C84B51-6C63-381B-B475-18FB0D3E7221}"/>
          </ac:spMkLst>
        </pc:spChg>
        <pc:grpChg chg="mod">
          <ac:chgData name="James Pope" userId="S::jp16127@bristol.ac.uk::ec8a066c-6e04-4c1c-be05-6b33d0ba9907" providerId="AD" clId="Web-{A8844148-6BA2-CAD9-F309-BBDAFAC4C19D}" dt="2022-11-17T21:26:14.272" v="1571" actId="1076"/>
          <ac:grpSpMkLst>
            <pc:docMk/>
            <pc:sldMk cId="578607452" sldId="337"/>
            <ac:grpSpMk id="47" creationId="{FAD54EA6-CB7B-8DEE-C26D-D10630DA1253}"/>
          </ac:grpSpMkLst>
        </pc:grpChg>
      </pc:sldChg>
      <pc:sldChg chg="addSp delSp modSp new del">
        <pc:chgData name="James Pope" userId="S::jp16127@bristol.ac.uk::ec8a066c-6e04-4c1c-be05-6b33d0ba9907" providerId="AD" clId="Web-{A8844148-6BA2-CAD9-F309-BBDAFAC4C19D}" dt="2022-11-17T17:55:27.407" v="634"/>
        <pc:sldMkLst>
          <pc:docMk/>
          <pc:sldMk cId="3695701872" sldId="337"/>
        </pc:sldMkLst>
        <pc:spChg chg="del">
          <ac:chgData name="James Pope" userId="S::jp16127@bristol.ac.uk::ec8a066c-6e04-4c1c-be05-6b33d0ba9907" providerId="AD" clId="Web-{A8844148-6BA2-CAD9-F309-BBDAFAC4C19D}" dt="2022-11-17T17:13:29.884" v="134"/>
          <ac:spMkLst>
            <pc:docMk/>
            <pc:sldMk cId="3695701872" sldId="337"/>
            <ac:spMk id="3" creationId="{A21D7D8A-8232-27CD-CE8B-91D88F8D9A88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34.386" v="245"/>
          <ac:spMkLst>
            <pc:docMk/>
            <pc:sldMk cId="3695701872" sldId="337"/>
            <ac:spMk id="5" creationId="{990519E1-1AC9-0339-1F70-9853F2CE332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7" creationId="{11B4D3F6-4F59-154F-6614-1FFE486E1FA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48.765" v="315"/>
          <ac:spMkLst>
            <pc:docMk/>
            <pc:sldMk cId="3695701872" sldId="337"/>
            <ac:spMk id="9" creationId="{2DA8414A-9EE0-DC61-F07F-1C959CEE951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0.626" v="213"/>
          <ac:spMkLst>
            <pc:docMk/>
            <pc:sldMk cId="3695701872" sldId="337"/>
            <ac:spMk id="11" creationId="{1787B19E-42E4-5EA1-9669-5D79C49056D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1.345" v="214"/>
          <ac:spMkLst>
            <pc:docMk/>
            <pc:sldMk cId="3695701872" sldId="337"/>
            <ac:spMk id="13" creationId="{CD72D221-E951-ED72-35B1-37880F1FA23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5" creationId="{E56C5C75-F43D-7449-5B9A-464195BAF63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7.848" v="211"/>
          <ac:spMkLst>
            <pc:docMk/>
            <pc:sldMk cId="3695701872" sldId="337"/>
            <ac:spMk id="17" creationId="{EC0B88EB-62F1-5E65-B8AB-815E1140A3BD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4.504" v="209"/>
          <ac:spMkLst>
            <pc:docMk/>
            <pc:sldMk cId="3695701872" sldId="337"/>
            <ac:spMk id="21" creationId="{EDEAD12A-9C50-4DFF-4E35-6FF82144D7B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41.408" v="217"/>
          <ac:spMkLst>
            <pc:docMk/>
            <pc:sldMk cId="3695701872" sldId="337"/>
            <ac:spMk id="23" creationId="{378E8EA8-FE08-030C-02AF-0FA263B5E88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45.897" v="230"/>
          <ac:spMkLst>
            <pc:docMk/>
            <pc:sldMk cId="3695701872" sldId="337"/>
            <ac:spMk id="45" creationId="{B535D5AC-A797-A469-158C-8A6515648F1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5.701" v="311"/>
          <ac:spMkLst>
            <pc:docMk/>
            <pc:sldMk cId="3695701872" sldId="337"/>
            <ac:spMk id="47" creationId="{9FA37BD7-F3E5-BD61-6393-E80F022A3EB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6.211" v="240"/>
          <ac:spMkLst>
            <pc:docMk/>
            <pc:sldMk cId="3695701872" sldId="337"/>
            <ac:spMk id="51" creationId="{E24C43F1-1A58-A644-E3F4-98510D664E9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2"/>
          <ac:spMkLst>
            <pc:docMk/>
            <pc:sldMk cId="3695701872" sldId="337"/>
            <ac:spMk id="53" creationId="{B9F66D53-3193-7AE9-1265-B033ADEE8AF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1"/>
          <ac:spMkLst>
            <pc:docMk/>
            <pc:sldMk cId="3695701872" sldId="337"/>
            <ac:spMk id="55" creationId="{C9DED9C6-026D-7196-DA8F-93539DC361D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2.507" v="233"/>
          <ac:spMkLst>
            <pc:docMk/>
            <pc:sldMk cId="3695701872" sldId="337"/>
            <ac:spMk id="69" creationId="{137C0387-D024-EB49-6BE1-176DB3FD065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5.446" v="239"/>
          <ac:spMkLst>
            <pc:docMk/>
            <pc:sldMk cId="3695701872" sldId="337"/>
            <ac:spMk id="73" creationId="{401B5F77-6721-B3E7-9E40-6E4BD3FF0E7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9"/>
          <ac:spMkLst>
            <pc:docMk/>
            <pc:sldMk cId="3695701872" sldId="337"/>
            <ac:spMk id="75" creationId="{45F2B19A-5255-F4AE-42C3-ECBC4BC5DA2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8"/>
          <ac:spMkLst>
            <pc:docMk/>
            <pc:sldMk cId="3695701872" sldId="337"/>
            <ac:spMk id="77" creationId="{5A6236AF-8E39-DC41-3521-15562E23B6B5}"/>
          </ac:spMkLst>
        </pc:spChg>
        <pc:spChg chg="del">
          <ac:chgData name="James Pope" userId="S::jp16127@bristol.ac.uk::ec8a066c-6e04-4c1c-be05-6b33d0ba9907" providerId="AD" clId="Web-{A8844148-6BA2-CAD9-F309-BBDAFAC4C19D}" dt="2022-11-17T17:19:55.429" v="234"/>
          <ac:spMkLst>
            <pc:docMk/>
            <pc:sldMk cId="3695701872" sldId="337"/>
            <ac:spMk id="88" creationId="{D02A05CE-28A0-BAD6-556D-5BDCC8A8D2E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9.539" v="237"/>
          <ac:spMkLst>
            <pc:docMk/>
            <pc:sldMk cId="3695701872" sldId="337"/>
            <ac:spMk id="91" creationId="{5FA8F063-CA91-A69D-974C-C95281E8159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4.414" v="238"/>
          <ac:spMkLst>
            <pc:docMk/>
            <pc:sldMk cId="3695701872" sldId="337"/>
            <ac:spMk id="95" creationId="{6AB8CC67-3AD3-F0C5-5E10-5643B31C4C3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30.463" v="375"/>
          <ac:spMkLst>
            <pc:docMk/>
            <pc:sldMk cId="3695701872" sldId="337"/>
            <ac:spMk id="96" creationId="{902D78BA-B836-3157-96C2-5BB52E23518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7.246" v="381"/>
          <ac:spMkLst>
            <pc:docMk/>
            <pc:sldMk cId="3695701872" sldId="337"/>
            <ac:spMk id="98" creationId="{527533C9-B574-A23A-B941-EF52EAC5594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5:58.426" v="327"/>
          <ac:spMkLst>
            <pc:docMk/>
            <pc:sldMk cId="3695701872" sldId="337"/>
            <ac:spMk id="99" creationId="{207B6A29-AC60-1C59-DA84-1834A3B9DBD3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8.199" v="382"/>
          <ac:spMkLst>
            <pc:docMk/>
            <pc:sldMk cId="3695701872" sldId="337"/>
            <ac:spMk id="101" creationId="{47F5C313-26DB-CD80-79BE-BF070147A2B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6:00.254" v="328"/>
          <ac:spMkLst>
            <pc:docMk/>
            <pc:sldMk cId="3695701872" sldId="337"/>
            <ac:spMk id="102" creationId="{99E24382-3557-CD7E-840B-1E5C0CF239CF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1:39.171" v="387"/>
          <ac:spMkLst>
            <pc:docMk/>
            <pc:sldMk cId="3695701872" sldId="337"/>
            <ac:spMk id="103" creationId="{D9DB5684-E977-2B19-901C-25CE4A27F33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7:27.496" v="354"/>
          <ac:spMkLst>
            <pc:docMk/>
            <pc:sldMk cId="3695701872" sldId="337"/>
            <ac:spMk id="104" creationId="{3B0E9F4B-DEAA-FD31-F115-22727DC96269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8.639" v="312"/>
          <ac:spMkLst>
            <pc:docMk/>
            <pc:sldMk cId="3695701872" sldId="337"/>
            <ac:spMk id="105" creationId="{B296FFDC-34D9-774A-DD37-558D35AC42CB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7" creationId="{9166E685-9D98-50DF-8840-AB1D70C58623}"/>
          </ac:spMkLst>
        </pc:spChg>
        <pc:spChg chg="add del">
          <ac:chgData name="James Pope" userId="S::jp16127@bristol.ac.uk::ec8a066c-6e04-4c1c-be05-6b33d0ba9907" providerId="AD" clId="Web-{A8844148-6BA2-CAD9-F309-BBDAFAC4C19D}" dt="2022-11-17T17:26:21.600" v="333"/>
          <ac:spMkLst>
            <pc:docMk/>
            <pc:sldMk cId="3695701872" sldId="337"/>
            <ac:spMk id="108" creationId="{FA5CBF64-78AB-9ADE-82D3-5FB907485DD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9" creationId="{61D8FC91-A60D-930B-A6B9-E30FFB6A1D2D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0" creationId="{5811DEB0-6E42-EAE8-11EA-4F2E6F30708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1" creationId="{90094314-32F9-7864-6DF2-13354324A4C2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2" creationId="{C0B43D9D-AB1B-45A5-9C27-EA22D50EB438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3" creationId="{A2EF0118-DEC7-343A-D08C-5F4BD3458F9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5" creationId="{999D06F8-EC3B-83A2-F72F-270DA75734EC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7" creationId="{B6BC0098-84D0-42DA-2D39-8DC9C26ACB5F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9" creationId="{55D8556A-FEBD-1895-7BBF-B10DDB53D1EE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20" creationId="{8D97D9B0-5BDF-A3C7-5B08-ED23DF8AE318}"/>
          </ac:spMkLst>
        </pc:spChg>
        <pc:spChg chg="add mod">
          <ac:chgData name="James Pope" userId="S::jp16127@bristol.ac.uk::ec8a066c-6e04-4c1c-be05-6b33d0ba9907" providerId="AD" clId="Web-{A8844148-6BA2-CAD9-F309-BBDAFAC4C19D}" dt="2022-11-17T17:39:05.706" v="578" actId="20577"/>
          <ac:spMkLst>
            <pc:docMk/>
            <pc:sldMk cId="3695701872" sldId="337"/>
            <ac:spMk id="123" creationId="{4512C1A4-520D-5861-0985-F7384F6E9534}"/>
          </ac:spMkLst>
        </pc:spChg>
        <pc:spChg chg="add mod ord topLvl">
          <ac:chgData name="James Pope" userId="S::jp16127@bristol.ac.uk::ec8a066c-6e04-4c1c-be05-6b33d0ba9907" providerId="AD" clId="Web-{A8844148-6BA2-CAD9-F309-BBDAFAC4C19D}" dt="2022-11-17T17:41:56.250" v="595"/>
          <ac:spMkLst>
            <pc:docMk/>
            <pc:sldMk cId="3695701872" sldId="337"/>
            <ac:spMk id="124" creationId="{1D73CBC6-1794-2359-BCEE-96BA5F5DC413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19:41.928" v="227"/>
          <ac:grpSpMkLst>
            <pc:docMk/>
            <pc:sldMk cId="3695701872" sldId="337"/>
            <ac:grpSpMk id="31" creationId="{8BECB888-4CC2-E30F-45FE-7187675A53A1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2.788" v="228"/>
          <ac:grpSpMkLst>
            <pc:docMk/>
            <pc:sldMk cId="3695701872" sldId="337"/>
            <ac:grpSpMk id="37" creationId="{22F6D855-2B1C-3510-499B-521036024A3F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3.788" v="229"/>
          <ac:grpSpMkLst>
            <pc:docMk/>
            <pc:sldMk cId="3695701872" sldId="337"/>
            <ac:grpSpMk id="43" creationId="{7E32DDA0-1F60-C898-BC4F-E2ECBE2862B9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8.132" v="231"/>
          <ac:grpSpMkLst>
            <pc:docMk/>
            <pc:sldMk cId="3695701872" sldId="337"/>
            <ac:grpSpMk id="61" creationId="{5F2D02EC-993A-FA3F-A342-1A5B126F8C2C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9.179" v="232"/>
          <ac:grpSpMkLst>
            <pc:docMk/>
            <pc:sldMk cId="3695701872" sldId="337"/>
            <ac:grpSpMk id="67" creationId="{4A49AD9E-7873-5D77-D3BF-3C390DEFD04A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7.711" v="236"/>
          <ac:grpSpMkLst>
            <pc:docMk/>
            <pc:sldMk cId="3695701872" sldId="337"/>
            <ac:grpSpMk id="83" creationId="{383E671B-2539-3931-CBEF-FD703EAA7FB6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6.648" v="235"/>
          <ac:grpSpMkLst>
            <pc:docMk/>
            <pc:sldMk cId="3695701872" sldId="337"/>
            <ac:grpSpMk id="89" creationId="{921EA10F-ECC8-8AC3-9022-2724BB134599}"/>
          </ac:grpSpMkLst>
        </pc:grpChg>
        <pc:grpChg chg="add del">
          <ac:chgData name="James Pope" userId="S::jp16127@bristol.ac.uk::ec8a066c-6e04-4c1c-be05-6b33d0ba9907" providerId="AD" clId="Web-{A8844148-6BA2-CAD9-F309-BBDAFAC4C19D}" dt="2022-11-17T17:41:39.015" v="592"/>
          <ac:grpSpMkLst>
            <pc:docMk/>
            <pc:sldMk cId="3695701872" sldId="337"/>
            <ac:grpSpMk id="125" creationId="{47556864-6E8F-C146-2D1A-DA423A8A85A9}"/>
          </ac:grpSpMkLst>
        </pc:grpChg>
        <pc:grpChg chg="add">
          <ac:chgData name="James Pope" userId="S::jp16127@bristol.ac.uk::ec8a066c-6e04-4c1c-be05-6b33d0ba9907" providerId="AD" clId="Web-{A8844148-6BA2-CAD9-F309-BBDAFAC4C19D}" dt="2022-11-17T17:42:04.251" v="596"/>
          <ac:grpSpMkLst>
            <pc:docMk/>
            <pc:sldMk cId="3695701872" sldId="337"/>
            <ac:grpSpMk id="126" creationId="{3A1E5D3A-1298-C01B-C1AB-E09DD02C1A7D}"/>
          </ac:grpSpMkLst>
        </pc:grpChg>
        <pc:picChg chg="add del mod">
          <ac:chgData name="James Pope" userId="S::jp16127@bristol.ac.uk::ec8a066c-6e04-4c1c-be05-6b33d0ba9907" providerId="AD" clId="Web-{A8844148-6BA2-CAD9-F309-BBDAFAC4C19D}" dt="2022-11-17T17:15:44.504" v="210"/>
          <ac:picMkLst>
            <pc:docMk/>
            <pc:sldMk cId="3695701872" sldId="337"/>
            <ac:picMk id="19" creationId="{60D04BC9-F4BA-6052-CA8F-B78D9AA63CB4}"/>
          </ac:picMkLst>
        </pc:picChg>
        <pc:cxnChg chg="add del mod">
          <ac:chgData name="James Pope" userId="S::jp16127@bristol.ac.uk::ec8a066c-6e04-4c1c-be05-6b33d0ba9907" providerId="AD" clId="Web-{A8844148-6BA2-CAD9-F309-BBDAFAC4C19D}" dt="2022-11-17T17:15:44.504" v="208"/>
          <ac:cxnSpMkLst>
            <pc:docMk/>
            <pc:sldMk cId="3695701872" sldId="337"/>
            <ac:cxnSpMk id="25" creationId="{C6DF61DC-8F1D-1DF2-C293-390F33E21822}"/>
          </ac:cxnSpMkLst>
        </pc:cxnChg>
        <pc:cxnChg chg="add mod or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49" creationId="{C8103052-DB3F-7BE9-BAA0-6E06EAD18BE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70"/>
          <ac:cxnSpMkLst>
            <pc:docMk/>
            <pc:sldMk cId="3695701872" sldId="337"/>
            <ac:cxnSpMk id="71" creationId="{7ADD4B08-EC0B-7E85-9870-E6FD9FADB35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67"/>
          <ac:cxnSpMkLst>
            <pc:docMk/>
            <pc:sldMk cId="3695701872" sldId="337"/>
            <ac:cxnSpMk id="93" creationId="{791936DF-1899-2038-F330-7F75257037D0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90"/>
          <ac:cxnSpMkLst>
            <pc:docMk/>
            <pc:sldMk cId="3695701872" sldId="337"/>
            <ac:cxnSpMk id="97" creationId="{FA8D50E7-6CA7-D80C-64F4-D4345E478A38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9"/>
          <ac:cxnSpMkLst>
            <pc:docMk/>
            <pc:sldMk cId="3695701872" sldId="337"/>
            <ac:cxnSpMk id="100" creationId="{C7C6B080-5142-3C4F-F0EB-99D104930715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8"/>
          <ac:cxnSpMkLst>
            <pc:docMk/>
            <pc:sldMk cId="3695701872" sldId="337"/>
            <ac:cxnSpMk id="106" creationId="{06336CE5-E1CA-CC9E-154F-74473BCCC52C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4" creationId="{C9269DA8-C0CF-35AB-9448-0C753305CB32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6" creationId="{0CAC4431-C73A-8498-A9D1-EB2A3A2BAA85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8" creationId="{87C3A189-8FB9-8975-E736-C79D11A50DD7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21" creationId="{3435C913-B5CF-5361-20A4-4363CBF698C8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05:44.008" v="1391" actId="20577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A8844148-6BA2-CAD9-F309-BBDAFAC4C19D}" dt="2022-11-17T18:29:08.097" v="806" actId="20577"/>
          <ac:spMkLst>
            <pc:docMk/>
            <pc:sldMk cId="912992095" sldId="338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29:27.833" v="809"/>
          <ac:spMkLst>
            <pc:docMk/>
            <pc:sldMk cId="912992095" sldId="338"/>
            <ac:spMk id="4" creationId="{6F3E0ACA-B14C-6F27-F002-9CA276560A3D}"/>
          </ac:spMkLst>
        </pc:spChg>
        <pc:spChg chg="mod">
          <ac:chgData name="James Pope" userId="S::jp16127@bristol.ac.uk::ec8a066c-6e04-4c1c-be05-6b33d0ba9907" providerId="AD" clId="Web-{A8844148-6BA2-CAD9-F309-BBDAFAC4C19D}" dt="2022-11-17T18:58:35.390" v="1143" actId="1076"/>
          <ac:spMkLst>
            <pc:docMk/>
            <pc:sldMk cId="912992095" sldId="338"/>
            <ac:spMk id="5" creationId="{A16BDE62-C694-43C1-A8AC-53A7F7247D41}"/>
          </ac:spMkLst>
        </pc:spChg>
        <pc:spChg chg="del">
          <ac:chgData name="James Pope" userId="S::jp16127@bristol.ac.uk::ec8a066c-6e04-4c1c-be05-6b33d0ba9907" providerId="AD" clId="Web-{A8844148-6BA2-CAD9-F309-BBDAFAC4C19D}" dt="2022-11-17T18:29:14.192" v="807"/>
          <ac:spMkLst>
            <pc:docMk/>
            <pc:sldMk cId="912992095" sldId="338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29:24.958" v="808"/>
          <ac:spMkLst>
            <pc:docMk/>
            <pc:sldMk cId="912992095" sldId="338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18.663" v="1159" actId="1076"/>
          <ac:spMkLst>
            <pc:docMk/>
            <pc:sldMk cId="912992095" sldId="338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9:00:18.632" v="1158" actId="1076"/>
          <ac:spMkLst>
            <pc:docMk/>
            <pc:sldMk cId="912992095" sldId="338"/>
            <ac:spMk id="11" creationId="{12DC41D7-A42E-18FC-9F53-CFBD780E9B75}"/>
          </ac:spMkLst>
        </pc:spChg>
        <pc:spChg chg="add mod">
          <ac:chgData name="James Pope" userId="S::jp16127@bristol.ac.uk::ec8a066c-6e04-4c1c-be05-6b33d0ba9907" providerId="AD" clId="Web-{A8844148-6BA2-CAD9-F309-BBDAFAC4C19D}" dt="2022-11-17T21:05:44.008" v="1391" actId="20577"/>
          <ac:spMkLst>
            <pc:docMk/>
            <pc:sldMk cId="912992095" sldId="338"/>
            <ac:spMk id="12" creationId="{116D6AB4-7598-A192-1521-CD27FFED4EB4}"/>
          </ac:spMkLst>
        </pc:spChg>
        <pc:spChg chg="add mod">
          <ac:chgData name="James Pope" userId="S::jp16127@bristol.ac.uk::ec8a066c-6e04-4c1c-be05-6b33d0ba9907" providerId="AD" clId="Web-{A8844148-6BA2-CAD9-F309-BBDAFAC4C19D}" dt="2022-11-17T18:58:22.201" v="1141" actId="1076"/>
          <ac:spMkLst>
            <pc:docMk/>
            <pc:sldMk cId="912992095" sldId="338"/>
            <ac:spMk id="13" creationId="{2CB0A4ED-0DDA-9018-75DD-F4AF57D7DDC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50:54.886" v="1036"/>
          <ac:spMkLst>
            <pc:docMk/>
            <pc:sldMk cId="912992095" sldId="338"/>
            <ac:spMk id="14" creationId="{2A1FDDC8-B1B3-87E5-C9BA-F325414B6DC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24.523" v="1160" actId="1076"/>
          <ac:spMkLst>
            <pc:docMk/>
            <pc:sldMk cId="912992095" sldId="338"/>
            <ac:spMk id="17" creationId="{0D18BD79-CACC-A682-A58C-6567D5D3FF6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57:42.667" v="1135" actId="1076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06.057" v="857" actId="20577"/>
          <ac:spMkLst>
            <pc:docMk/>
            <pc:sldMk cId="912992095" sldId="338"/>
            <ac:spMk id="30" creationId="{F200522F-C2C5-ECE6-F3F5-7D619400114F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31" v="852" actId="1076"/>
          <ac:spMkLst>
            <pc:docMk/>
            <pc:sldMk cId="912992095" sldId="338"/>
            <ac:spMk id="31" creationId="{AB96DB86-462C-810A-83AF-11257C1A06F1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47" v="853" actId="1076"/>
          <ac:spMkLst>
            <pc:docMk/>
            <pc:sldMk cId="912992095" sldId="338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15.591" v="840"/>
          <ac:spMkLst>
            <pc:docMk/>
            <pc:sldMk cId="912992095" sldId="338"/>
            <ac:spMk id="33" creationId="{46EEFBCA-6C1C-5765-2071-8F1FD9ACC32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1.355" v="859" actId="20577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2.026" v="861" actId="20577"/>
          <ac:spMkLst>
            <pc:docMk/>
            <pc:sldMk cId="912992095" sldId="338"/>
            <ac:spMk id="35" creationId="{1CD5E584-084D-72AE-3F4E-D1572064959C}"/>
          </ac:spMkLst>
        </pc:spChg>
        <pc:spChg chg="topLvl">
          <ac:chgData name="James Pope" userId="S::jp16127@bristol.ac.uk::ec8a066c-6e04-4c1c-be05-6b33d0ba9907" providerId="AD" clId="Web-{A8844148-6BA2-CAD9-F309-BBDAFAC4C19D}" dt="2022-11-17T18:41:01.699" v="837"/>
          <ac:spMkLst>
            <pc:docMk/>
            <pc:sldMk cId="912992095" sldId="338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08.512" v="839"/>
          <ac:spMkLst>
            <pc:docMk/>
            <pc:sldMk cId="912992095" sldId="338"/>
            <ac:spMk id="38" creationId="{B06FB72A-9269-6B35-B57C-910D431C8D09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1:26.170" v="843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1:47.676" v="1274"/>
          <ac:spMkLst>
            <pc:docMk/>
            <pc:sldMk cId="912992095" sldId="338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3.674" v="850"/>
          <ac:spMkLst>
            <pc:docMk/>
            <pc:sldMk cId="912992095" sldId="338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1.346" v="849"/>
          <ac:spMkLst>
            <pc:docMk/>
            <pc:sldMk cId="912992095" sldId="338"/>
            <ac:spMk id="45" creationId="{72727FCE-E988-E92F-5FEB-BA5EBC77D634}"/>
          </ac:spMkLst>
        </pc:spChg>
        <pc:grpChg chg="add mod">
          <ac:chgData name="James Pope" userId="S::jp16127@bristol.ac.uk::ec8a066c-6e04-4c1c-be05-6b33d0ba9907" providerId="AD" clId="Web-{A8844148-6BA2-CAD9-F309-BBDAFAC4C19D}" dt="2022-11-17T18:58:48.062" v="1144" actId="1076"/>
          <ac:grpSpMkLst>
            <pc:docMk/>
            <pc:sldMk cId="912992095" sldId="338"/>
            <ac:grpSpMk id="15" creationId="{02CAFC18-09EE-03B4-F1CB-8393AF1C5C1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8:41:01.699" v="837"/>
          <ac:grpSpMkLst>
            <pc:docMk/>
            <pc:sldMk cId="912992095" sldId="338"/>
            <ac:grpSpMk id="47" creationId="{FAD54EA6-CB7B-8DEE-C26D-D10630DA1253}"/>
          </ac:grpSpMkLst>
        </pc:grpChg>
        <pc:cxnChg chg="del topLvl">
          <ac:chgData name="James Pope" userId="S::jp16127@bristol.ac.uk::ec8a066c-6e04-4c1c-be05-6b33d0ba9907" providerId="AD" clId="Web-{A8844148-6BA2-CAD9-F309-BBDAFAC4C19D}" dt="2022-11-17T18:42:25.893" v="851"/>
          <ac:cxnSpMkLst>
            <pc:docMk/>
            <pc:sldMk cId="912992095" sldId="338"/>
            <ac:cxnSpMk id="37" creationId="{826E0FA7-5730-1948-001B-5B67726F16F9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8:41:08.512" v="838"/>
          <ac:cxnSpMkLst>
            <pc:docMk/>
            <pc:sldMk cId="912992095" sldId="338"/>
            <ac:cxnSpMk id="41" creationId="{A4C5483A-9B29-31EC-0F82-DC2C721660F7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8:41:26.186" v="845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25:25.645" v="1568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A8844148-6BA2-CAD9-F309-BBDAFAC4C19D}" dt="2022-11-17T19:04:41.824" v="1167" actId="20577"/>
          <ac:spMkLst>
            <pc:docMk/>
            <pc:sldMk cId="2707314465" sldId="339"/>
            <ac:spMk id="2" creationId="{0E690E1E-0D1A-47DE-A976-F42C385F51F0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36.290" v="1315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A8844148-6BA2-CAD9-F309-BBDAFAC4C19D}" dt="2022-11-17T21:25:20.895" v="1567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7" creationId="{0FDFBC8B-3FD0-B8C7-63BA-5B3500BFCFC9}"/>
          </ac:spMkLst>
        </pc:spChg>
        <pc:spChg chg="mod">
          <ac:chgData name="James Pope" userId="S::jp16127@bristol.ac.uk::ec8a066c-6e04-4c1c-be05-6b33d0ba9907" providerId="AD" clId="Web-{A8844148-6BA2-CAD9-F309-BBDAFAC4C19D}" dt="2022-11-17T19:22:04.098" v="1344" actId="20577"/>
          <ac:spMkLst>
            <pc:docMk/>
            <pc:sldMk cId="2707314465" sldId="339"/>
            <ac:spMk id="8" creationId="{EFF312B5-6057-BC03-420F-5806CFE00B4F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11.773" v="1313" actId="1076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1" creationId="{53C86EB4-1E6B-711B-5BC3-58F17619052D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06:08.350" v="1194" actId="1076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5" creationId="{4EFE1D7C-4C5C-CFA7-964F-6A2FBE3240B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8:53.896" v="1309" actId="1076"/>
          <ac:spMkLst>
            <pc:docMk/>
            <pc:sldMk cId="2707314465" sldId="339"/>
            <ac:spMk id="16" creationId="{F602CCCD-EE57-52D9-DAF8-0AE0E9F37850}"/>
          </ac:spMkLst>
        </pc:spChg>
        <pc:spChg chg="add mod">
          <ac:chgData name="James Pope" userId="S::jp16127@bristol.ac.uk::ec8a066c-6e04-4c1c-be05-6b33d0ba9907" providerId="AD" clId="Web-{A8844148-6BA2-CAD9-F309-BBDAFAC4C19D}" dt="2022-11-17T19:06:30.289" v="1207" actId="1076"/>
          <ac:spMkLst>
            <pc:docMk/>
            <pc:sldMk cId="2707314465" sldId="339"/>
            <ac:spMk id="20" creationId="{E2CEFC5E-E8C6-E6FE-AF43-F56775F73448}"/>
          </ac:spMkLst>
        </pc:spChg>
        <pc:spChg chg="add mod">
          <ac:chgData name="James Pope" userId="S::jp16127@bristol.ac.uk::ec8a066c-6e04-4c1c-be05-6b33d0ba9907" providerId="AD" clId="Web-{A8844148-6BA2-CAD9-F309-BBDAFAC4C19D}" dt="2022-11-17T19:18:41.161" v="1308" actId="1076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A8844148-6BA2-CAD9-F309-BBDAFAC4C19D}" dt="2022-11-17T19:15:05.176" v="1294"/>
          <ac:spMkLst>
            <pc:docMk/>
            <pc:sldMk cId="2707314465" sldId="339"/>
            <ac:spMk id="25" creationId="{43E89BD8-A47F-F41A-A609-CEB7901607B3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9"/>
          <ac:spMkLst>
            <pc:docMk/>
            <pc:sldMk cId="2707314465" sldId="339"/>
            <ac:spMk id="29" creationId="{31119C95-8E5B-72FD-35B0-E5835ABED12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8"/>
          <ac:spMkLst>
            <pc:docMk/>
            <pc:sldMk cId="2707314465" sldId="339"/>
            <ac:spMk id="30" creationId="{F200522F-C2C5-ECE6-F3F5-7D619400114F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7"/>
          <ac:spMkLst>
            <pc:docMk/>
            <pc:sldMk cId="2707314465" sldId="339"/>
            <ac:spMk id="31" creationId="{AB96DB86-462C-810A-83AF-11257C1A06F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6"/>
          <ac:spMkLst>
            <pc:docMk/>
            <pc:sldMk cId="2707314465" sldId="339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5"/>
          <ac:spMkLst>
            <pc:docMk/>
            <pc:sldMk cId="2707314465" sldId="339"/>
            <ac:spMk id="33" creationId="{46EEFBCA-6C1C-5765-2071-8F1FD9ACC32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4"/>
          <ac:spMkLst>
            <pc:docMk/>
            <pc:sldMk cId="2707314465" sldId="339"/>
            <ac:spMk id="34" creationId="{096BDC1A-41D9-D6EF-4C06-954EE973016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3"/>
          <ac:spMkLst>
            <pc:docMk/>
            <pc:sldMk cId="2707314465" sldId="339"/>
            <ac:spMk id="35" creationId="{1CD5E584-084D-72AE-3F4E-D1572064959C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2"/>
          <ac:spMkLst>
            <pc:docMk/>
            <pc:sldMk cId="2707314465" sldId="339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0"/>
          <ac:spMkLst>
            <pc:docMk/>
            <pc:sldMk cId="2707314465" sldId="339"/>
            <ac:spMk id="38" creationId="{B06FB72A-9269-6B35-B57C-910D431C8D09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8"/>
          <ac:spMkLst>
            <pc:docMk/>
            <pc:sldMk cId="2707314465" sldId="339"/>
            <ac:spMk id="40" creationId="{916D828C-F1D4-0CB9-3682-9BE054744AE5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6"/>
          <ac:spMkLst>
            <pc:docMk/>
            <pc:sldMk cId="2707314465" sldId="339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4"/>
          <ac:spMkLst>
            <pc:docMk/>
            <pc:sldMk cId="2707314465" sldId="339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3"/>
          <ac:spMkLst>
            <pc:docMk/>
            <pc:sldMk cId="2707314465" sldId="339"/>
            <ac:spMk id="45" creationId="{72727FCE-E988-E92F-5FEB-BA5EBC77D634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9:05:47.958" v="1192"/>
          <ac:grpSpMkLst>
            <pc:docMk/>
            <pc:sldMk cId="2707314465" sldId="339"/>
            <ac:grpSpMk id="19" creationId="{AB528293-4A86-2216-49E7-A2C96C52A38A}"/>
          </ac:grpSpMkLst>
        </pc:grpChg>
        <pc:grpChg chg="add mod">
          <ac:chgData name="James Pope" userId="S::jp16127@bristol.ac.uk::ec8a066c-6e04-4c1c-be05-6b33d0ba9907" providerId="AD" clId="Web-{A8844148-6BA2-CAD9-F309-BBDAFAC4C19D}" dt="2022-11-17T21:25:25.645" v="1568" actId="1076"/>
          <ac:grpSpMkLst>
            <pc:docMk/>
            <pc:sldMk cId="2707314465" sldId="339"/>
            <ac:grpSpMk id="28" creationId="{F3550731-5E76-76E9-F2D5-F1D1C681E9F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9:05:02.810" v="1171"/>
          <ac:grpSpMkLst>
            <pc:docMk/>
            <pc:sldMk cId="2707314465" sldId="339"/>
            <ac:grpSpMk id="47" creationId="{FAD54EA6-CB7B-8DEE-C26D-D10630DA1253}"/>
          </ac:grpSpMkLst>
        </pc:grp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4" creationId="{42E49658-7F8C-0A1F-3D4A-401C6389E8CF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9:18:53.896" v="1310" actId="1076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06:30.305" v="1208" actId="1076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3:24.684" v="1285"/>
          <ac:cxnSpMkLst>
            <pc:docMk/>
            <pc:sldMk cId="2707314465" sldId="339"/>
            <ac:cxnSpMk id="23" creationId="{463BE7D5-CCB0-06AA-F8B4-0A84DB55AE0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4:24.860" v="1292"/>
          <ac:cxnSpMkLst>
            <pc:docMk/>
            <pc:sldMk cId="2707314465" sldId="339"/>
            <ac:cxnSpMk id="24" creationId="{79B17935-E108-BB1E-269A-572322D5B43F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6:59.059" v="1301"/>
          <ac:cxnSpMkLst>
            <pc:docMk/>
            <pc:sldMk cId="2707314465" sldId="339"/>
            <ac:cxnSpMk id="26" creationId="{E8880DCF-EE8F-661F-402D-2443DA570829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19:02.585" v="1312" actId="1076"/>
          <ac:cxnSpMkLst>
            <pc:docMk/>
            <pc:sldMk cId="2707314465" sldId="339"/>
            <ac:cxnSpMk id="27" creationId="{531A8DF1-F515-73F8-9EDF-5C526C92547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81"/>
          <ac:cxnSpMkLst>
            <pc:docMk/>
            <pc:sldMk cId="2707314465" sldId="339"/>
            <ac:cxnSpMk id="37" creationId="{826E0FA7-5730-1948-001B-5B67726F16F9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9"/>
          <ac:cxnSpMkLst>
            <pc:docMk/>
            <pc:sldMk cId="2707314465" sldId="339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7"/>
          <ac:cxnSpMkLst>
            <pc:docMk/>
            <pc:sldMk cId="2707314465" sldId="339"/>
            <ac:cxnSpMk id="41" creationId="{A4C5483A-9B29-31EC-0F82-DC2C721660F7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5"/>
          <ac:cxnSpMkLst>
            <pc:docMk/>
            <pc:sldMk cId="2707314465" sldId="339"/>
            <ac:cxnSpMk id="43" creationId="{AAD9D73D-D53C-1706-88DA-0031CA018AD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2"/>
          <ac:cxnSpMkLst>
            <pc:docMk/>
            <pc:sldMk cId="2707314465" sldId="339"/>
            <ac:cxnSpMk id="46" creationId="{CB91E799-873D-C4C0-796A-815A8585C5BE}"/>
          </ac:cxnSpMkLst>
        </pc:cxnChg>
      </pc:sldChg>
      <pc:sldChg chg="modSp add replId">
        <pc:chgData name="James Pope" userId="S::jp16127@bristol.ac.uk::ec8a066c-6e04-4c1c-be05-6b33d0ba9907" providerId="AD" clId="Web-{A8844148-6BA2-CAD9-F309-BBDAFAC4C19D}" dt="2022-11-17T21:32:28.771" v="1629" actId="20577"/>
        <pc:sldMkLst>
          <pc:docMk/>
          <pc:sldMk cId="2417173405" sldId="340"/>
        </pc:sldMkLst>
        <pc:spChg chg="mod">
          <ac:chgData name="James Pope" userId="S::jp16127@bristol.ac.uk::ec8a066c-6e04-4c1c-be05-6b33d0ba9907" providerId="AD" clId="Web-{A8844148-6BA2-CAD9-F309-BBDAFAC4C19D}" dt="2022-11-17T21:10:23.502" v="1396" actId="20577"/>
          <ac:spMkLst>
            <pc:docMk/>
            <pc:sldMk cId="2417173405" sldId="34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1:32:24.349" v="1626" actId="20577"/>
          <ac:spMkLst>
            <pc:docMk/>
            <pc:sldMk cId="2417173405" sldId="34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32:28.771" v="1629" actId="20577"/>
          <ac:spMkLst>
            <pc:docMk/>
            <pc:sldMk cId="2417173405" sldId="340"/>
            <ac:spMk id="7" creationId="{CA5AC798-299C-C632-B483-EF54755C4B67}"/>
          </ac:spMkLst>
        </pc:spChg>
      </pc:sldChg>
      <pc:sldChg chg="addSp modSp add replId">
        <pc:chgData name="James Pope" userId="S::jp16127@bristol.ac.uk::ec8a066c-6e04-4c1c-be05-6b33d0ba9907" providerId="AD" clId="Web-{A8844148-6BA2-CAD9-F309-BBDAFAC4C19D}" dt="2022-11-17T21:53:43.308" v="1753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A8844148-6BA2-CAD9-F309-BBDAFAC4C19D}" dt="2022-11-17T21:40:48.852" v="1640" actId="20577"/>
          <ac:spMkLst>
            <pc:docMk/>
            <pc:sldMk cId="2769259511" sldId="34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A8844148-6BA2-CAD9-F309-BBDAFAC4C19D}" dt="2022-11-17T21:51:44.382" v="1723" actId="14100"/>
          <ac:spMkLst>
            <pc:docMk/>
            <pc:sldMk cId="2769259511" sldId="34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1:47.054" v="1724" actId="14100"/>
          <ac:spMkLst>
            <pc:docMk/>
            <pc:sldMk cId="2769259511" sldId="341"/>
            <ac:spMk id="5" creationId="{90DF0DC2-6618-F915-6AB8-EEBAC8912F4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43.308" v="1753" actId="20577"/>
          <ac:spMkLst>
            <pc:docMk/>
            <pc:sldMk cId="2769259511" sldId="341"/>
            <ac:spMk id="7" creationId="{67DA8E03-D49A-6F4F-307C-4ABCD69E44FB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13.713" v="1748" actId="20577"/>
          <ac:spMkLst>
            <pc:docMk/>
            <pc:sldMk cId="2769259511" sldId="341"/>
            <ac:spMk id="9" creationId="{2F4FE3E2-2F05-FC4B-5890-D332E28FBF17}"/>
          </ac:spMkLst>
        </pc:spChg>
      </pc:sldChg>
    </pc:docChg>
  </pc:docChgLst>
  <pc:docChgLst>
    <pc:chgData name="James Pope" userId="S::jp16127@bristol.ac.uk::ec8a066c-6e04-4c1c-be05-6b33d0ba9907" providerId="AD" clId="Web-{3659C9E0-5308-2E86-96ED-355B7128190F}"/>
    <pc:docChg chg="modSld">
      <pc:chgData name="James Pope" userId="S::jp16127@bristol.ac.uk::ec8a066c-6e04-4c1c-be05-6b33d0ba9907" providerId="AD" clId="Web-{3659C9E0-5308-2E86-96ED-355B7128190F}" dt="2022-11-20T13:06:43.408" v="317" actId="1076"/>
      <pc:docMkLst>
        <pc:docMk/>
      </pc:docMkLst>
      <pc:sldChg chg="addSp delSp modSp">
        <pc:chgData name="James Pope" userId="S::jp16127@bristol.ac.uk::ec8a066c-6e04-4c1c-be05-6b33d0ba9907" providerId="AD" clId="Web-{3659C9E0-5308-2E86-96ED-355B7128190F}" dt="2022-11-20T12:58:46.205" v="44"/>
        <pc:sldMkLst>
          <pc:docMk/>
          <pc:sldMk cId="912992095" sldId="338"/>
        </pc:sldMkLst>
        <pc:spChg chg="add mod">
          <ac:chgData name="James Pope" userId="S::jp16127@bristol.ac.uk::ec8a066c-6e04-4c1c-be05-6b33d0ba9907" providerId="AD" clId="Web-{3659C9E0-5308-2E86-96ED-355B7128190F}" dt="2022-11-20T12:58:19" v="42" actId="1076"/>
          <ac:spMkLst>
            <pc:docMk/>
            <pc:sldMk cId="912992095" sldId="338"/>
            <ac:spMk id="3" creationId="{22A4B7D7-B26F-825D-47CA-DBB136A223F8}"/>
          </ac:spMkLst>
        </pc:spChg>
        <pc:spChg chg="add del mod">
          <ac:chgData name="James Pope" userId="S::jp16127@bristol.ac.uk::ec8a066c-6e04-4c1c-be05-6b33d0ba9907" providerId="AD" clId="Web-{3659C9E0-5308-2E86-96ED-355B7128190F}" dt="2022-11-20T12:57:25.965" v="16"/>
          <ac:spMkLst>
            <pc:docMk/>
            <pc:sldMk cId="912992095" sldId="338"/>
            <ac:spMk id="4" creationId="{41785F12-0E9B-2DFE-D622-58EB2C232FDF}"/>
          </ac:spMkLst>
        </pc:spChg>
        <pc:spChg chg="add mod">
          <ac:chgData name="James Pope" userId="S::jp16127@bristol.ac.uk::ec8a066c-6e04-4c1c-be05-6b33d0ba9907" providerId="AD" clId="Web-{3659C9E0-5308-2E86-96ED-355B7128190F}" dt="2022-11-20T12:57:54.686" v="22"/>
          <ac:spMkLst>
            <pc:docMk/>
            <pc:sldMk cId="912992095" sldId="338"/>
            <ac:spMk id="7" creationId="{0CBB1FCA-BF77-FB19-5E2E-097BB62F3B52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28.938" v="43" actId="14100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08.999" v="26" actId="20577"/>
          <ac:spMkLst>
            <pc:docMk/>
            <pc:sldMk cId="912992095" sldId="338"/>
            <ac:spMk id="30" creationId="{F200522F-C2C5-ECE6-F3F5-7D619400114F}"/>
          </ac:spMkLst>
        </pc:spChg>
        <pc:spChg chg="topLvl">
          <ac:chgData name="James Pope" userId="S::jp16127@bristol.ac.uk::ec8a066c-6e04-4c1c-be05-6b33d0ba9907" providerId="AD" clId="Web-{3659C9E0-5308-2E86-96ED-355B7128190F}" dt="2022-11-20T12:56:44.650" v="0"/>
          <ac:spMkLst>
            <pc:docMk/>
            <pc:sldMk cId="912992095" sldId="338"/>
            <ac:spMk id="31" creationId="{AB96DB86-462C-810A-83AF-11257C1A06F1}"/>
          </ac:spMkLst>
        </pc:spChg>
        <pc:spChg chg="topLvl">
          <ac:chgData name="James Pope" userId="S::jp16127@bristol.ac.uk::ec8a066c-6e04-4c1c-be05-6b33d0ba9907" providerId="AD" clId="Web-{3659C9E0-5308-2E86-96ED-355B7128190F}" dt="2022-11-20T12:56:44.650" v="0"/>
          <ac:spMkLst>
            <pc:docMk/>
            <pc:sldMk cId="912992095" sldId="338"/>
            <ac:spMk id="32" creationId="{D8E5E6E3-703E-7883-861D-AE2699B3F874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875" v="35" actId="1076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06" v="36" actId="1076"/>
          <ac:spMkLst>
            <pc:docMk/>
            <pc:sldMk cId="912992095" sldId="338"/>
            <ac:spMk id="35" creationId="{1CD5E584-084D-72AE-3F4E-D1572064959C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22" v="37" actId="1076"/>
          <ac:spMkLst>
            <pc:docMk/>
            <pc:sldMk cId="912992095" sldId="338"/>
            <ac:spMk id="36" creationId="{DA42A7CF-D718-9846-1E7D-A5C56A83F7F8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53" v="39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69" v="40" actId="1076"/>
          <ac:spMkLst>
            <pc:docMk/>
            <pc:sldMk cId="912992095" sldId="338"/>
            <ac:spMk id="42" creationId="{B7C84B51-6C63-381B-B475-18FB0D3E7221}"/>
          </ac:spMkLst>
        </pc:spChg>
        <pc:grpChg chg="add">
          <ac:chgData name="James Pope" userId="S::jp16127@bristol.ac.uk::ec8a066c-6e04-4c1c-be05-6b33d0ba9907" providerId="AD" clId="Web-{3659C9E0-5308-2E86-96ED-355B7128190F}" dt="2022-11-20T12:58:46.205" v="44"/>
          <ac:grpSpMkLst>
            <pc:docMk/>
            <pc:sldMk cId="912992095" sldId="338"/>
            <ac:grpSpMk id="10" creationId="{A74113C8-0D0B-A857-2125-4855F3A48F09}"/>
          </ac:grpSpMkLst>
        </pc:grpChg>
        <pc:grpChg chg="del">
          <ac:chgData name="James Pope" userId="S::jp16127@bristol.ac.uk::ec8a066c-6e04-4c1c-be05-6b33d0ba9907" providerId="AD" clId="Web-{3659C9E0-5308-2E86-96ED-355B7128190F}" dt="2022-11-20T12:56:44.650" v="0"/>
          <ac:grpSpMkLst>
            <pc:docMk/>
            <pc:sldMk cId="912992095" sldId="338"/>
            <ac:grpSpMk id="15" creationId="{02CAFC18-09EE-03B4-F1CB-8393AF1C5C14}"/>
          </ac:grpSpMkLst>
        </pc:grpChg>
        <pc:cxnChg chg="add del mod">
          <ac:chgData name="James Pope" userId="S::jp16127@bristol.ac.uk::ec8a066c-6e04-4c1c-be05-6b33d0ba9907" providerId="AD" clId="Web-{3659C9E0-5308-2E86-96ED-355B7128190F}" dt="2022-11-20T12:57:25.965" v="15"/>
          <ac:cxnSpMkLst>
            <pc:docMk/>
            <pc:sldMk cId="912992095" sldId="338"/>
            <ac:cxnSpMk id="6" creationId="{85920218-26C8-A93A-F24F-A4663F5FF149}"/>
          </ac:cxnSpMkLst>
        </pc:cxnChg>
        <pc:cxnChg chg="add mod">
          <ac:chgData name="James Pope" userId="S::jp16127@bristol.ac.uk::ec8a066c-6e04-4c1c-be05-6b33d0ba9907" providerId="AD" clId="Web-{3659C9E0-5308-2E86-96ED-355B7128190F}" dt="2022-11-20T12:57:36.638" v="20" actId="1076"/>
          <ac:cxnSpMkLst>
            <pc:docMk/>
            <pc:sldMk cId="912992095" sldId="338"/>
            <ac:cxnSpMk id="8" creationId="{08270F08-0F34-FBAF-76C8-E1EF30A0DB43}"/>
          </ac:cxnSpMkLst>
        </pc:cxnChg>
        <pc:cxnChg chg="mod topLvl">
          <ac:chgData name="James Pope" userId="S::jp16127@bristol.ac.uk::ec8a066c-6e04-4c1c-be05-6b33d0ba9907" providerId="AD" clId="Web-{3659C9E0-5308-2E86-96ED-355B7128190F}" dt="2022-11-20T12:58:18.937" v="38" actId="1076"/>
          <ac:cxnSpMkLst>
            <pc:docMk/>
            <pc:sldMk cId="912992095" sldId="338"/>
            <ac:cxnSpMk id="39" creationId="{CF529F5C-778F-8BE3-F1A2-8D3197BCE9EA}"/>
          </ac:cxnSpMkLst>
        </pc:cxnChg>
        <pc:cxnChg chg="mod topLvl">
          <ac:chgData name="James Pope" userId="S::jp16127@bristol.ac.uk::ec8a066c-6e04-4c1c-be05-6b33d0ba9907" providerId="AD" clId="Web-{3659C9E0-5308-2E86-96ED-355B7128190F}" dt="2022-11-20T12:58:18.984" v="41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6:44.650" v="0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">
        <pc:chgData name="James Pope" userId="S::jp16127@bristol.ac.uk::ec8a066c-6e04-4c1c-be05-6b33d0ba9907" providerId="AD" clId="Web-{3659C9E0-5308-2E86-96ED-355B7128190F}" dt="2022-11-20T13:06:43.408" v="317" actId="1076"/>
        <pc:sldMkLst>
          <pc:docMk/>
          <pc:sldMk cId="2707314465" sldId="339"/>
        </pc:sldMkLst>
        <pc:spChg chg="add mod">
          <ac:chgData name="James Pope" userId="S::jp16127@bristol.ac.uk::ec8a066c-6e04-4c1c-be05-6b33d0ba9907" providerId="AD" clId="Web-{3659C9E0-5308-2E86-96ED-355B7128190F}" dt="2022-11-20T12:59:29.708" v="49" actId="1076"/>
          <ac:spMkLst>
            <pc:docMk/>
            <pc:sldMk cId="2707314465" sldId="339"/>
            <ac:spMk id="3" creationId="{145DADB7-3078-1A0F-D3E0-EF4F03048C41}"/>
          </ac:spMkLst>
        </pc:spChg>
        <pc:spChg chg="mod topLvl">
          <ac:chgData name="James Pope" userId="S::jp16127@bristol.ac.uk::ec8a066c-6e04-4c1c-be05-6b33d0ba9907" providerId="AD" clId="Web-{3659C9E0-5308-2E86-96ED-355B7128190F}" dt="2022-11-20T13:00:07.116" v="63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3659C9E0-5308-2E86-96ED-355B7128190F}" dt="2022-11-20T13:06:38.392" v="316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7" creationId="{0FDFBC8B-3FD0-B8C7-63BA-5B3500BFCFC9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9:35.083" v="51" actId="1076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9:58.475" v="62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1" creationId="{53C86EB4-1E6B-711B-5BC3-58F17619052D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5" creationId="{4EFE1D7C-4C5C-CFA7-964F-6A2FBE3240B3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6" creationId="{F602CCCD-EE57-52D9-DAF8-0AE0E9F37850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20" creationId="{E2CEFC5E-E8C6-E6FE-AF43-F56775F73448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3659C9E0-5308-2E86-96ED-355B7128190F}" dt="2022-11-20T12:59:41.677" v="55"/>
          <ac:spMkLst>
            <pc:docMk/>
            <pc:sldMk cId="2707314465" sldId="339"/>
            <ac:spMk id="23" creationId="{31769D8B-BF16-4A4B-8504-D8B5A28D0216}"/>
          </ac:spMkLst>
        </pc:spChg>
        <pc:spChg chg="add mod">
          <ac:chgData name="James Pope" userId="S::jp16127@bristol.ac.uk::ec8a066c-6e04-4c1c-be05-6b33d0ba9907" providerId="AD" clId="Web-{3659C9E0-5308-2E86-96ED-355B7128190F}" dt="2022-11-20T12:59:55.037" v="61" actId="20577"/>
          <ac:spMkLst>
            <pc:docMk/>
            <pc:sldMk cId="2707314465" sldId="339"/>
            <ac:spMk id="25" creationId="{DF0E3EDC-321D-28DA-5DAA-369B564D96B3}"/>
          </ac:spMkLst>
        </pc:spChg>
        <pc:grpChg chg="add mod">
          <ac:chgData name="James Pope" userId="S::jp16127@bristol.ac.uk::ec8a066c-6e04-4c1c-be05-6b33d0ba9907" providerId="AD" clId="Web-{3659C9E0-5308-2E86-96ED-355B7128190F}" dt="2022-11-20T13:06:43.408" v="317" actId="1076"/>
          <ac:grpSpMkLst>
            <pc:docMk/>
            <pc:sldMk cId="2707314465" sldId="339"/>
            <ac:grpSpMk id="26" creationId="{29407456-7D8F-1436-86A6-EF89C8597E00}"/>
          </ac:grpSpMkLst>
        </pc:grpChg>
        <pc:grpChg chg="del">
          <ac:chgData name="James Pope" userId="S::jp16127@bristol.ac.uk::ec8a066c-6e04-4c1c-be05-6b33d0ba9907" providerId="AD" clId="Web-{3659C9E0-5308-2E86-96ED-355B7128190F}" dt="2022-11-20T12:59:05.237" v="45"/>
          <ac:grpSpMkLst>
            <pc:docMk/>
            <pc:sldMk cId="2707314465" sldId="339"/>
            <ac:grpSpMk id="28" creationId="{F3550731-5E76-76E9-F2D5-F1D1C681E9F4}"/>
          </ac:grpSpMkLst>
        </pc:grp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4" creationId="{42E49658-7F8C-0A1F-3D4A-401C6389E8CF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3659C9E0-5308-2E86-96ED-355B7128190F}" dt="2022-11-20T12:59:29.723" v="50" actId="1076"/>
          <ac:cxnSpMkLst>
            <pc:docMk/>
            <pc:sldMk cId="2707314465" sldId="339"/>
            <ac:cxnSpMk id="19" creationId="{14267013-A143-EDD5-321D-BB6160B736F7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3659C9E0-5308-2E86-96ED-355B7128190F}" dt="2022-11-20T12:59:41.677" v="54"/>
          <ac:cxnSpMkLst>
            <pc:docMk/>
            <pc:sldMk cId="2707314465" sldId="339"/>
            <ac:cxnSpMk id="24" creationId="{B967A8A9-5E00-6A03-5FD5-D1FB344CC4A4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27" creationId="{531A8DF1-F515-73F8-9EDF-5C526C925478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F37264-1FF7-4A44-BBC0-78168DC019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6F90ECD-3DF2-42E1-9673-E90FBCC73D2B}">
      <dgm:prSet/>
      <dgm:spPr/>
      <dgm:t>
        <a:bodyPr/>
        <a:lstStyle/>
        <a:p>
          <a:r>
            <a:rPr lang="en-US"/>
            <a:t>Intermediate-level python programmer with some experience of Jupyter Notebooks / Jupyter Lab / Google Colab is recommended.</a:t>
          </a:r>
        </a:p>
      </dgm:t>
    </dgm:pt>
    <dgm:pt modelId="{45A314CF-38B9-489B-AB35-1B88E8355AD4}" type="parTrans" cxnId="{8C25AFC9-8AD3-4550-A6F0-580FB4B0B527}">
      <dgm:prSet/>
      <dgm:spPr/>
      <dgm:t>
        <a:bodyPr/>
        <a:lstStyle/>
        <a:p>
          <a:endParaRPr lang="en-US"/>
        </a:p>
      </dgm:t>
    </dgm:pt>
    <dgm:pt modelId="{20849F5E-57D9-42BD-B0DB-34F09DF95D60}" type="sibTrans" cxnId="{8C25AFC9-8AD3-4550-A6F0-580FB4B0B527}">
      <dgm:prSet/>
      <dgm:spPr/>
      <dgm:t>
        <a:bodyPr/>
        <a:lstStyle/>
        <a:p>
          <a:endParaRPr lang="en-US"/>
        </a:p>
      </dgm:t>
    </dgm:pt>
    <dgm:pt modelId="{A7572843-9952-4F48-8244-392F8D6D0990}">
      <dgm:prSet/>
      <dgm:spPr/>
      <dgm:t>
        <a:bodyPr/>
        <a:lstStyle/>
        <a:p>
          <a:r>
            <a:rPr lang="en-US"/>
            <a:t>Some knowledge of deep learning and convolutional neural networks (CNNs), or exposure to Tensorflow or PyTorch would be beneficial but is not required.</a:t>
          </a:r>
        </a:p>
      </dgm:t>
    </dgm:pt>
    <dgm:pt modelId="{AB207F38-0ED0-4848-8E82-EBD77E38E748}" type="parTrans" cxnId="{7EE3AA5D-1C49-453B-BC3D-1E29A21985DB}">
      <dgm:prSet/>
      <dgm:spPr/>
      <dgm:t>
        <a:bodyPr/>
        <a:lstStyle/>
        <a:p>
          <a:endParaRPr lang="en-US"/>
        </a:p>
      </dgm:t>
    </dgm:pt>
    <dgm:pt modelId="{D951CECD-91EC-4986-88F8-C6078407EB89}" type="sibTrans" cxnId="{7EE3AA5D-1C49-453B-BC3D-1E29A21985DB}">
      <dgm:prSet/>
      <dgm:spPr/>
      <dgm:t>
        <a:bodyPr/>
        <a:lstStyle/>
        <a:p>
          <a:endParaRPr lang="en-US"/>
        </a:p>
      </dgm:t>
    </dgm:pt>
    <dgm:pt modelId="{1C96FB3A-F7FA-4635-9D48-9BE7F37D9A48}" type="pres">
      <dgm:prSet presAssocID="{4AF37264-1FF7-4A44-BBC0-78168DC0195C}" presName="root" presStyleCnt="0">
        <dgm:presLayoutVars>
          <dgm:dir/>
          <dgm:resizeHandles val="exact"/>
        </dgm:presLayoutVars>
      </dgm:prSet>
      <dgm:spPr/>
    </dgm:pt>
    <dgm:pt modelId="{AD334676-7EFA-4CF4-BA9F-E8C647320A64}" type="pres">
      <dgm:prSet presAssocID="{26F90ECD-3DF2-42E1-9673-E90FBCC73D2B}" presName="compNode" presStyleCnt="0"/>
      <dgm:spPr/>
    </dgm:pt>
    <dgm:pt modelId="{977DD0F7-CFFB-4B70-A9E5-0FF919424630}" type="pres">
      <dgm:prSet presAssocID="{26F90ECD-3DF2-42E1-9673-E90FBCC73D2B}" presName="bgRect" presStyleLbl="bgShp" presStyleIdx="0" presStyleCnt="2"/>
      <dgm:spPr/>
    </dgm:pt>
    <dgm:pt modelId="{218F8818-9D42-4AB2-B2E7-DD50E2B96CAE}" type="pres">
      <dgm:prSet presAssocID="{26F90ECD-3DF2-42E1-9673-E90FBCC73D2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680FD74-01C5-4E41-8D43-431000229860}" type="pres">
      <dgm:prSet presAssocID="{26F90ECD-3DF2-42E1-9673-E90FBCC73D2B}" presName="spaceRect" presStyleCnt="0"/>
      <dgm:spPr/>
    </dgm:pt>
    <dgm:pt modelId="{FD054367-C64F-4BEA-8577-D1A0A8043F4F}" type="pres">
      <dgm:prSet presAssocID="{26F90ECD-3DF2-42E1-9673-E90FBCC73D2B}" presName="parTx" presStyleLbl="revTx" presStyleIdx="0" presStyleCnt="2">
        <dgm:presLayoutVars>
          <dgm:chMax val="0"/>
          <dgm:chPref val="0"/>
        </dgm:presLayoutVars>
      </dgm:prSet>
      <dgm:spPr/>
    </dgm:pt>
    <dgm:pt modelId="{487458BA-195C-4E45-B1B2-490D30A0ECA0}" type="pres">
      <dgm:prSet presAssocID="{20849F5E-57D9-42BD-B0DB-34F09DF95D60}" presName="sibTrans" presStyleCnt="0"/>
      <dgm:spPr/>
    </dgm:pt>
    <dgm:pt modelId="{535DB4B8-CC5C-4717-8208-D8240984AB28}" type="pres">
      <dgm:prSet presAssocID="{A7572843-9952-4F48-8244-392F8D6D0990}" presName="compNode" presStyleCnt="0"/>
      <dgm:spPr/>
    </dgm:pt>
    <dgm:pt modelId="{B2B31D1D-CF95-4473-BEC3-2044304272F3}" type="pres">
      <dgm:prSet presAssocID="{A7572843-9952-4F48-8244-392F8D6D0990}" presName="bgRect" presStyleLbl="bgShp" presStyleIdx="1" presStyleCnt="2"/>
      <dgm:spPr/>
    </dgm:pt>
    <dgm:pt modelId="{F05FECE8-9F92-4BC0-B10A-564D003069DC}" type="pres">
      <dgm:prSet presAssocID="{A7572843-9952-4F48-8244-392F8D6D099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26DCDD94-9708-4CD5-B8FA-BCD8FA0666A4}" type="pres">
      <dgm:prSet presAssocID="{A7572843-9952-4F48-8244-392F8D6D0990}" presName="spaceRect" presStyleCnt="0"/>
      <dgm:spPr/>
    </dgm:pt>
    <dgm:pt modelId="{94A23664-C64F-4300-B46F-64AE2E085DF0}" type="pres">
      <dgm:prSet presAssocID="{A7572843-9952-4F48-8244-392F8D6D099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AA09122-7DA4-4F48-BC57-2641F3475B46}" type="presOf" srcId="{4AF37264-1FF7-4A44-BBC0-78168DC0195C}" destId="{1C96FB3A-F7FA-4635-9D48-9BE7F37D9A48}" srcOrd="0" destOrd="0" presId="urn:microsoft.com/office/officeart/2018/2/layout/IconVerticalSolidList"/>
    <dgm:cxn modelId="{F3142937-ACD4-45CE-8659-C455BE5F66A1}" type="presOf" srcId="{26F90ECD-3DF2-42E1-9673-E90FBCC73D2B}" destId="{FD054367-C64F-4BEA-8577-D1A0A8043F4F}" srcOrd="0" destOrd="0" presId="urn:microsoft.com/office/officeart/2018/2/layout/IconVerticalSolidList"/>
    <dgm:cxn modelId="{7EE3AA5D-1C49-453B-BC3D-1E29A21985DB}" srcId="{4AF37264-1FF7-4A44-BBC0-78168DC0195C}" destId="{A7572843-9952-4F48-8244-392F8D6D0990}" srcOrd="1" destOrd="0" parTransId="{AB207F38-0ED0-4848-8E82-EBD77E38E748}" sibTransId="{D951CECD-91EC-4986-88F8-C6078407EB89}"/>
    <dgm:cxn modelId="{02CC5565-9A24-4D97-ADF7-AC468D21ED6B}" type="presOf" srcId="{A7572843-9952-4F48-8244-392F8D6D0990}" destId="{94A23664-C64F-4300-B46F-64AE2E085DF0}" srcOrd="0" destOrd="0" presId="urn:microsoft.com/office/officeart/2018/2/layout/IconVerticalSolidList"/>
    <dgm:cxn modelId="{8C25AFC9-8AD3-4550-A6F0-580FB4B0B527}" srcId="{4AF37264-1FF7-4A44-BBC0-78168DC0195C}" destId="{26F90ECD-3DF2-42E1-9673-E90FBCC73D2B}" srcOrd="0" destOrd="0" parTransId="{45A314CF-38B9-489B-AB35-1B88E8355AD4}" sibTransId="{20849F5E-57D9-42BD-B0DB-34F09DF95D60}"/>
    <dgm:cxn modelId="{05825345-6F57-443B-9243-1A83C055AAAF}" type="presParOf" srcId="{1C96FB3A-F7FA-4635-9D48-9BE7F37D9A48}" destId="{AD334676-7EFA-4CF4-BA9F-E8C647320A64}" srcOrd="0" destOrd="0" presId="urn:microsoft.com/office/officeart/2018/2/layout/IconVerticalSolidList"/>
    <dgm:cxn modelId="{BD052C3C-DA14-4349-AA52-BA9D4CB7C696}" type="presParOf" srcId="{AD334676-7EFA-4CF4-BA9F-E8C647320A64}" destId="{977DD0F7-CFFB-4B70-A9E5-0FF919424630}" srcOrd="0" destOrd="0" presId="urn:microsoft.com/office/officeart/2018/2/layout/IconVerticalSolidList"/>
    <dgm:cxn modelId="{2ED617A4-8045-4693-A3EE-FD234F673E84}" type="presParOf" srcId="{AD334676-7EFA-4CF4-BA9F-E8C647320A64}" destId="{218F8818-9D42-4AB2-B2E7-DD50E2B96CAE}" srcOrd="1" destOrd="0" presId="urn:microsoft.com/office/officeart/2018/2/layout/IconVerticalSolidList"/>
    <dgm:cxn modelId="{719091F4-24AF-4262-9801-8D1E3032C3A9}" type="presParOf" srcId="{AD334676-7EFA-4CF4-BA9F-E8C647320A64}" destId="{E680FD74-01C5-4E41-8D43-431000229860}" srcOrd="2" destOrd="0" presId="urn:microsoft.com/office/officeart/2018/2/layout/IconVerticalSolidList"/>
    <dgm:cxn modelId="{25E50B58-16F1-43B6-B7C2-B7CE3A14AD5A}" type="presParOf" srcId="{AD334676-7EFA-4CF4-BA9F-E8C647320A64}" destId="{FD054367-C64F-4BEA-8577-D1A0A8043F4F}" srcOrd="3" destOrd="0" presId="urn:microsoft.com/office/officeart/2018/2/layout/IconVerticalSolidList"/>
    <dgm:cxn modelId="{36807327-C065-49BF-B401-8AAC7B8CACB4}" type="presParOf" srcId="{1C96FB3A-F7FA-4635-9D48-9BE7F37D9A48}" destId="{487458BA-195C-4E45-B1B2-490D30A0ECA0}" srcOrd="1" destOrd="0" presId="urn:microsoft.com/office/officeart/2018/2/layout/IconVerticalSolidList"/>
    <dgm:cxn modelId="{C8BB6A6C-4FF1-4150-8703-21B9D3D8A4DE}" type="presParOf" srcId="{1C96FB3A-F7FA-4635-9D48-9BE7F37D9A48}" destId="{535DB4B8-CC5C-4717-8208-D8240984AB28}" srcOrd="2" destOrd="0" presId="urn:microsoft.com/office/officeart/2018/2/layout/IconVerticalSolidList"/>
    <dgm:cxn modelId="{0C641BEB-77E9-43A8-A09C-07F17C580BEA}" type="presParOf" srcId="{535DB4B8-CC5C-4717-8208-D8240984AB28}" destId="{B2B31D1D-CF95-4473-BEC3-2044304272F3}" srcOrd="0" destOrd="0" presId="urn:microsoft.com/office/officeart/2018/2/layout/IconVerticalSolidList"/>
    <dgm:cxn modelId="{8DF3E3E2-D1F7-4876-B22F-0D4D95E22B47}" type="presParOf" srcId="{535DB4B8-CC5C-4717-8208-D8240984AB28}" destId="{F05FECE8-9F92-4BC0-B10A-564D003069DC}" srcOrd="1" destOrd="0" presId="urn:microsoft.com/office/officeart/2018/2/layout/IconVerticalSolidList"/>
    <dgm:cxn modelId="{3073DB1C-5B47-465D-BD81-6B7174BDB176}" type="presParOf" srcId="{535DB4B8-CC5C-4717-8208-D8240984AB28}" destId="{26DCDD94-9708-4CD5-B8FA-BCD8FA0666A4}" srcOrd="2" destOrd="0" presId="urn:microsoft.com/office/officeart/2018/2/layout/IconVerticalSolidList"/>
    <dgm:cxn modelId="{27BB70DC-1224-450D-9149-9A1626510959}" type="presParOf" srcId="{535DB4B8-CC5C-4717-8208-D8240984AB28}" destId="{94A23664-C64F-4300-B46F-64AE2E085D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0F25A5-9F2E-4425-B169-94C456C18D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D2B1F8E-7E1A-4ADF-A6D5-59059B5E326C}">
      <dgm:prSet/>
      <dgm:spPr/>
      <dgm:t>
        <a:bodyPr/>
        <a:lstStyle/>
        <a:p>
          <a:r>
            <a:rPr lang="en-US"/>
            <a:t>This material is intended to provide some familiarity with the Tensorflow/CNNs.</a:t>
          </a:r>
        </a:p>
      </dgm:t>
    </dgm:pt>
    <dgm:pt modelId="{B3147706-BC8F-4DB3-9DC0-67B713D84AFA}" type="parTrans" cxnId="{9CD45D55-A941-4AE8-9F73-3B69A6BE82DB}">
      <dgm:prSet/>
      <dgm:spPr/>
      <dgm:t>
        <a:bodyPr/>
        <a:lstStyle/>
        <a:p>
          <a:endParaRPr lang="en-US"/>
        </a:p>
      </dgm:t>
    </dgm:pt>
    <dgm:pt modelId="{097AD9ED-B0C5-45D4-809B-AD9D1687BE6C}" type="sibTrans" cxnId="{9CD45D55-A941-4AE8-9F73-3B69A6BE82DB}">
      <dgm:prSet/>
      <dgm:spPr/>
      <dgm:t>
        <a:bodyPr/>
        <a:lstStyle/>
        <a:p>
          <a:endParaRPr lang="en-US"/>
        </a:p>
      </dgm:t>
    </dgm:pt>
    <dgm:pt modelId="{6AE38F5F-40BC-4453-AA48-6A10CF8B4FC5}">
      <dgm:prSet/>
      <dgm:spPr/>
      <dgm:t>
        <a:bodyPr/>
        <a:lstStyle/>
        <a:p>
          <a:r>
            <a:rPr lang="en-US"/>
            <a:t>Due to time constraints, some concepts will only briefly be introduced so that we can concentrate on code.</a:t>
          </a:r>
        </a:p>
      </dgm:t>
    </dgm:pt>
    <dgm:pt modelId="{4198E25C-0EF2-4F96-A438-C359765055DA}" type="parTrans" cxnId="{09682850-747B-442F-9106-B7281ED74F3A}">
      <dgm:prSet/>
      <dgm:spPr/>
      <dgm:t>
        <a:bodyPr/>
        <a:lstStyle/>
        <a:p>
          <a:endParaRPr lang="en-US"/>
        </a:p>
      </dgm:t>
    </dgm:pt>
    <dgm:pt modelId="{94D34020-1F3E-4928-92E2-BFBD068226F5}" type="sibTrans" cxnId="{09682850-747B-442F-9106-B7281ED74F3A}">
      <dgm:prSet/>
      <dgm:spPr/>
      <dgm:t>
        <a:bodyPr/>
        <a:lstStyle/>
        <a:p>
          <a:endParaRPr lang="en-US"/>
        </a:p>
      </dgm:t>
    </dgm:pt>
    <dgm:pt modelId="{406F683E-B981-4EB2-AD3C-0DDF15874176}" type="pres">
      <dgm:prSet presAssocID="{7B0F25A5-9F2E-4425-B169-94C456C18D3F}" presName="root" presStyleCnt="0">
        <dgm:presLayoutVars>
          <dgm:dir/>
          <dgm:resizeHandles val="exact"/>
        </dgm:presLayoutVars>
      </dgm:prSet>
      <dgm:spPr/>
    </dgm:pt>
    <dgm:pt modelId="{85F7FFDF-D1D0-4ADC-B47F-C508BF7D759F}" type="pres">
      <dgm:prSet presAssocID="{AD2B1F8E-7E1A-4ADF-A6D5-59059B5E326C}" presName="compNode" presStyleCnt="0"/>
      <dgm:spPr/>
    </dgm:pt>
    <dgm:pt modelId="{1B485452-6FF2-403B-A7F8-52699A0C2987}" type="pres">
      <dgm:prSet presAssocID="{AD2B1F8E-7E1A-4ADF-A6D5-59059B5E326C}" presName="bgRect" presStyleLbl="bgShp" presStyleIdx="0" presStyleCnt="2"/>
      <dgm:spPr/>
    </dgm:pt>
    <dgm:pt modelId="{A33F1870-B5DA-46AD-BF2F-1A6FE8471BFD}" type="pres">
      <dgm:prSet presAssocID="{AD2B1F8E-7E1A-4ADF-A6D5-59059B5E326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E8D223CF-4E8D-40AA-AAC5-3AB592BFD55E}" type="pres">
      <dgm:prSet presAssocID="{AD2B1F8E-7E1A-4ADF-A6D5-59059B5E326C}" presName="spaceRect" presStyleCnt="0"/>
      <dgm:spPr/>
    </dgm:pt>
    <dgm:pt modelId="{88196DFB-84CF-44A6-9317-089A7B2EC941}" type="pres">
      <dgm:prSet presAssocID="{AD2B1F8E-7E1A-4ADF-A6D5-59059B5E326C}" presName="parTx" presStyleLbl="revTx" presStyleIdx="0" presStyleCnt="2">
        <dgm:presLayoutVars>
          <dgm:chMax val="0"/>
          <dgm:chPref val="0"/>
        </dgm:presLayoutVars>
      </dgm:prSet>
      <dgm:spPr/>
    </dgm:pt>
    <dgm:pt modelId="{B6FB956D-A12F-4F9B-9B8C-A57BF00934F2}" type="pres">
      <dgm:prSet presAssocID="{097AD9ED-B0C5-45D4-809B-AD9D1687BE6C}" presName="sibTrans" presStyleCnt="0"/>
      <dgm:spPr/>
    </dgm:pt>
    <dgm:pt modelId="{151CDCB3-3E63-4942-A19C-849135651A70}" type="pres">
      <dgm:prSet presAssocID="{6AE38F5F-40BC-4453-AA48-6A10CF8B4FC5}" presName="compNode" presStyleCnt="0"/>
      <dgm:spPr/>
    </dgm:pt>
    <dgm:pt modelId="{BA9FF8BD-4A52-40EB-8D6E-290A58FE0AF4}" type="pres">
      <dgm:prSet presAssocID="{6AE38F5F-40BC-4453-AA48-6A10CF8B4FC5}" presName="bgRect" presStyleLbl="bgShp" presStyleIdx="1" presStyleCnt="2"/>
      <dgm:spPr/>
    </dgm:pt>
    <dgm:pt modelId="{95EE7045-BAC3-4488-BBCA-A6E69B2FFA8A}" type="pres">
      <dgm:prSet presAssocID="{6AE38F5F-40BC-4453-AA48-6A10CF8B4F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A159E22-A7DD-4C9D-903C-4B8D2DB15ED4}" type="pres">
      <dgm:prSet presAssocID="{6AE38F5F-40BC-4453-AA48-6A10CF8B4FC5}" presName="spaceRect" presStyleCnt="0"/>
      <dgm:spPr/>
    </dgm:pt>
    <dgm:pt modelId="{F7D22873-BAAE-41A5-A7AC-E9B494E33C0E}" type="pres">
      <dgm:prSet presAssocID="{6AE38F5F-40BC-4453-AA48-6A10CF8B4FC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81A6F1C-E1C9-47EB-883C-A11440CE455D}" type="presOf" srcId="{AD2B1F8E-7E1A-4ADF-A6D5-59059B5E326C}" destId="{88196DFB-84CF-44A6-9317-089A7B2EC941}" srcOrd="0" destOrd="0" presId="urn:microsoft.com/office/officeart/2018/2/layout/IconVerticalSolidList"/>
    <dgm:cxn modelId="{AD0E426B-197B-4663-8439-256241E18690}" type="presOf" srcId="{6AE38F5F-40BC-4453-AA48-6A10CF8B4FC5}" destId="{F7D22873-BAAE-41A5-A7AC-E9B494E33C0E}" srcOrd="0" destOrd="0" presId="urn:microsoft.com/office/officeart/2018/2/layout/IconVerticalSolidList"/>
    <dgm:cxn modelId="{09682850-747B-442F-9106-B7281ED74F3A}" srcId="{7B0F25A5-9F2E-4425-B169-94C456C18D3F}" destId="{6AE38F5F-40BC-4453-AA48-6A10CF8B4FC5}" srcOrd="1" destOrd="0" parTransId="{4198E25C-0EF2-4F96-A438-C359765055DA}" sibTransId="{94D34020-1F3E-4928-92E2-BFBD068226F5}"/>
    <dgm:cxn modelId="{9CD45D55-A941-4AE8-9F73-3B69A6BE82DB}" srcId="{7B0F25A5-9F2E-4425-B169-94C456C18D3F}" destId="{AD2B1F8E-7E1A-4ADF-A6D5-59059B5E326C}" srcOrd="0" destOrd="0" parTransId="{B3147706-BC8F-4DB3-9DC0-67B713D84AFA}" sibTransId="{097AD9ED-B0C5-45D4-809B-AD9D1687BE6C}"/>
    <dgm:cxn modelId="{972927AF-6584-4DA3-9348-6FB7F26E1009}" type="presOf" srcId="{7B0F25A5-9F2E-4425-B169-94C456C18D3F}" destId="{406F683E-B981-4EB2-AD3C-0DDF15874176}" srcOrd="0" destOrd="0" presId="urn:microsoft.com/office/officeart/2018/2/layout/IconVerticalSolidList"/>
    <dgm:cxn modelId="{BF360E85-6A25-4AD2-8BAA-9F07B9663161}" type="presParOf" srcId="{406F683E-B981-4EB2-AD3C-0DDF15874176}" destId="{85F7FFDF-D1D0-4ADC-B47F-C508BF7D759F}" srcOrd="0" destOrd="0" presId="urn:microsoft.com/office/officeart/2018/2/layout/IconVerticalSolidList"/>
    <dgm:cxn modelId="{5D5F4215-C5EE-4AE6-8EAA-00E9F7FE0ADD}" type="presParOf" srcId="{85F7FFDF-D1D0-4ADC-B47F-C508BF7D759F}" destId="{1B485452-6FF2-403B-A7F8-52699A0C2987}" srcOrd="0" destOrd="0" presId="urn:microsoft.com/office/officeart/2018/2/layout/IconVerticalSolidList"/>
    <dgm:cxn modelId="{4F39493E-36B6-479D-96D9-780415C95165}" type="presParOf" srcId="{85F7FFDF-D1D0-4ADC-B47F-C508BF7D759F}" destId="{A33F1870-B5DA-46AD-BF2F-1A6FE8471BFD}" srcOrd="1" destOrd="0" presId="urn:microsoft.com/office/officeart/2018/2/layout/IconVerticalSolidList"/>
    <dgm:cxn modelId="{54FB8D09-8974-4AAB-8940-292E464C0A2D}" type="presParOf" srcId="{85F7FFDF-D1D0-4ADC-B47F-C508BF7D759F}" destId="{E8D223CF-4E8D-40AA-AAC5-3AB592BFD55E}" srcOrd="2" destOrd="0" presId="urn:microsoft.com/office/officeart/2018/2/layout/IconVerticalSolidList"/>
    <dgm:cxn modelId="{4118E9B2-B86A-430E-891B-6816DD334B49}" type="presParOf" srcId="{85F7FFDF-D1D0-4ADC-B47F-C508BF7D759F}" destId="{88196DFB-84CF-44A6-9317-089A7B2EC941}" srcOrd="3" destOrd="0" presId="urn:microsoft.com/office/officeart/2018/2/layout/IconVerticalSolidList"/>
    <dgm:cxn modelId="{4B65BA82-0544-4E19-853B-E98FE62B1A69}" type="presParOf" srcId="{406F683E-B981-4EB2-AD3C-0DDF15874176}" destId="{B6FB956D-A12F-4F9B-9B8C-A57BF00934F2}" srcOrd="1" destOrd="0" presId="urn:microsoft.com/office/officeart/2018/2/layout/IconVerticalSolidList"/>
    <dgm:cxn modelId="{E46861A0-6262-4D55-AAFE-7346A88BB485}" type="presParOf" srcId="{406F683E-B981-4EB2-AD3C-0DDF15874176}" destId="{151CDCB3-3E63-4942-A19C-849135651A70}" srcOrd="2" destOrd="0" presId="urn:microsoft.com/office/officeart/2018/2/layout/IconVerticalSolidList"/>
    <dgm:cxn modelId="{D36B1221-F2FC-4B1F-A691-90648F03EA49}" type="presParOf" srcId="{151CDCB3-3E63-4942-A19C-849135651A70}" destId="{BA9FF8BD-4A52-40EB-8D6E-290A58FE0AF4}" srcOrd="0" destOrd="0" presId="urn:microsoft.com/office/officeart/2018/2/layout/IconVerticalSolidList"/>
    <dgm:cxn modelId="{55AD9BA4-0142-48CC-9C2A-CDFED9A79DF4}" type="presParOf" srcId="{151CDCB3-3E63-4942-A19C-849135651A70}" destId="{95EE7045-BAC3-4488-BBCA-A6E69B2FFA8A}" srcOrd="1" destOrd="0" presId="urn:microsoft.com/office/officeart/2018/2/layout/IconVerticalSolidList"/>
    <dgm:cxn modelId="{74D3E313-CC4D-4817-A04F-9D44E2DB75D7}" type="presParOf" srcId="{151CDCB3-3E63-4942-A19C-849135651A70}" destId="{CA159E22-A7DD-4C9D-903C-4B8D2DB15ED4}" srcOrd="2" destOrd="0" presId="urn:microsoft.com/office/officeart/2018/2/layout/IconVerticalSolidList"/>
    <dgm:cxn modelId="{0B831F30-33F7-472D-B722-FA0E34C8AD1D}" type="presParOf" srcId="{151CDCB3-3E63-4942-A19C-849135651A70}" destId="{F7D22873-BAAE-41A5-A7AC-E9B494E33C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DD0F7-CFFB-4B70-A9E5-0FF919424630}">
      <dsp:nvSpPr>
        <dsp:cNvPr id="0" name=""/>
        <dsp:cNvSpPr/>
      </dsp:nvSpPr>
      <dsp:spPr>
        <a:xfrm>
          <a:off x="0" y="531073"/>
          <a:ext cx="7886700" cy="9804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F8818-9D42-4AB2-B2E7-DD50E2B96CAE}">
      <dsp:nvSpPr>
        <dsp:cNvPr id="0" name=""/>
        <dsp:cNvSpPr/>
      </dsp:nvSpPr>
      <dsp:spPr>
        <a:xfrm>
          <a:off x="296583" y="751672"/>
          <a:ext cx="539243" cy="539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54367-C64F-4BEA-8577-D1A0A8043F4F}">
      <dsp:nvSpPr>
        <dsp:cNvPr id="0" name=""/>
        <dsp:cNvSpPr/>
      </dsp:nvSpPr>
      <dsp:spPr>
        <a:xfrm>
          <a:off x="1132411" y="531073"/>
          <a:ext cx="6754288" cy="98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64" tIns="103764" rIns="103764" bIns="1037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Intermediate-level python programmer with some experience of Jupyter Notebooks / Jupyter Lab / Google Colab is recommended.</a:t>
          </a:r>
        </a:p>
      </dsp:txBody>
      <dsp:txXfrm>
        <a:off x="1132411" y="531073"/>
        <a:ext cx="6754288" cy="980442"/>
      </dsp:txXfrm>
    </dsp:sp>
    <dsp:sp modelId="{B2B31D1D-CF95-4473-BEC3-2044304272F3}">
      <dsp:nvSpPr>
        <dsp:cNvPr id="0" name=""/>
        <dsp:cNvSpPr/>
      </dsp:nvSpPr>
      <dsp:spPr>
        <a:xfrm>
          <a:off x="0" y="1756626"/>
          <a:ext cx="7886700" cy="9804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FECE8-9F92-4BC0-B10A-564D003069DC}">
      <dsp:nvSpPr>
        <dsp:cNvPr id="0" name=""/>
        <dsp:cNvSpPr/>
      </dsp:nvSpPr>
      <dsp:spPr>
        <a:xfrm>
          <a:off x="296583" y="1977226"/>
          <a:ext cx="539243" cy="539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23664-C64F-4300-B46F-64AE2E085DF0}">
      <dsp:nvSpPr>
        <dsp:cNvPr id="0" name=""/>
        <dsp:cNvSpPr/>
      </dsp:nvSpPr>
      <dsp:spPr>
        <a:xfrm>
          <a:off x="1132411" y="1756626"/>
          <a:ext cx="6754288" cy="98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64" tIns="103764" rIns="103764" bIns="1037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Some knowledge of deep learning and convolutional neural networks (CNNs), or exposure to Tensorflow or PyTorch would be beneficial but is not required.</a:t>
          </a:r>
        </a:p>
      </dsp:txBody>
      <dsp:txXfrm>
        <a:off x="1132411" y="1756626"/>
        <a:ext cx="6754288" cy="980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85452-6FF2-403B-A7F8-52699A0C2987}">
      <dsp:nvSpPr>
        <dsp:cNvPr id="0" name=""/>
        <dsp:cNvSpPr/>
      </dsp:nvSpPr>
      <dsp:spPr>
        <a:xfrm>
          <a:off x="0" y="531073"/>
          <a:ext cx="7886700" cy="9804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F1870-B5DA-46AD-BF2F-1A6FE8471BFD}">
      <dsp:nvSpPr>
        <dsp:cNvPr id="0" name=""/>
        <dsp:cNvSpPr/>
      </dsp:nvSpPr>
      <dsp:spPr>
        <a:xfrm>
          <a:off x="296583" y="751672"/>
          <a:ext cx="539243" cy="539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6DFB-84CF-44A6-9317-089A7B2EC941}">
      <dsp:nvSpPr>
        <dsp:cNvPr id="0" name=""/>
        <dsp:cNvSpPr/>
      </dsp:nvSpPr>
      <dsp:spPr>
        <a:xfrm>
          <a:off x="1132411" y="531073"/>
          <a:ext cx="6754288" cy="98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64" tIns="103764" rIns="103764" bIns="1037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This material is intended to provide some familiarity with the Tensorflow/CNNs.</a:t>
          </a:r>
        </a:p>
      </dsp:txBody>
      <dsp:txXfrm>
        <a:off x="1132411" y="531073"/>
        <a:ext cx="6754288" cy="980442"/>
      </dsp:txXfrm>
    </dsp:sp>
    <dsp:sp modelId="{BA9FF8BD-4A52-40EB-8D6E-290A58FE0AF4}">
      <dsp:nvSpPr>
        <dsp:cNvPr id="0" name=""/>
        <dsp:cNvSpPr/>
      </dsp:nvSpPr>
      <dsp:spPr>
        <a:xfrm>
          <a:off x="0" y="1756626"/>
          <a:ext cx="7886700" cy="9804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E7045-BAC3-4488-BBCA-A6E69B2FFA8A}">
      <dsp:nvSpPr>
        <dsp:cNvPr id="0" name=""/>
        <dsp:cNvSpPr/>
      </dsp:nvSpPr>
      <dsp:spPr>
        <a:xfrm>
          <a:off x="296583" y="1977226"/>
          <a:ext cx="539243" cy="539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22873-BAAE-41A5-A7AC-E9B494E33C0E}">
      <dsp:nvSpPr>
        <dsp:cNvPr id="0" name=""/>
        <dsp:cNvSpPr/>
      </dsp:nvSpPr>
      <dsp:spPr>
        <a:xfrm>
          <a:off x="1132411" y="1756626"/>
          <a:ext cx="6754288" cy="98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64" tIns="103764" rIns="103764" bIns="1037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Due to time constraints, some concepts will only briefly be introduced so that we can concentrate on code.</a:t>
          </a:r>
        </a:p>
      </dsp:txBody>
      <dsp:txXfrm>
        <a:off x="1132411" y="1756626"/>
        <a:ext cx="6754288" cy="980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02/06/23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45AB0-9FF7-4350-85BD-104E95E641F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49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D1E20-C465-8147-A6EC-034E94BAED29}" type="datetime1">
              <a:rPr lang="en-GB" smtClean="0"/>
              <a:t>02/06/23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B24C-2B4A-FB43-8603-DFBF013CA0EF}" type="datetime1">
              <a:rPr lang="en-GB" smtClean="0"/>
              <a:t>02/06/23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0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F47-FE41-494F-9490-94BEF7FCC0B6}" type="datetime1">
              <a:rPr lang="en-GB" smtClean="0"/>
              <a:t>02/06/23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5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E04B4E-AD5A-4F49-810A-3339F5BA8B70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1078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DD5D-2B2C-2D4F-ABD9-21837CF94FF7}" type="datetime1">
              <a:rPr lang="en-GB" smtClean="0"/>
              <a:t>02/06/23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36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3B4A-A500-7242-9D73-21B6E830B52F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44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6669-9016-A945-8B14-2A2F0C25D511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6307" y="4854192"/>
            <a:ext cx="2637646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893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6E19-1F26-C947-AEE6-A50462E3A41B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64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D31E2-C95D-7D40-9F22-3FCD41C408D9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59589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06C2EB-445F-5E4A-8029-1A06A712FC93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60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8CB7A-7773-F049-969B-3AA5B9D01444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906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1225-0BD5-F242-BB42-5724192B4863}" type="datetime1">
              <a:rPr lang="en-GB" smtClean="0"/>
              <a:t>02/06/23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0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CC2A-C0BD-F74E-B502-CABABAD96894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732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8F99-FF56-1944-8AD7-44E6976E4D31}" type="datetime1">
              <a:rPr lang="en-GB" smtClean="0"/>
              <a:t>02/06/23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266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661A-6347-1948-ADA9-4A515A5CE03A}" type="datetime1">
              <a:rPr lang="en-GB" smtClean="0"/>
              <a:t>02/06/23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548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11-658C-C748-87C9-3F557E867777}" type="datetime1">
              <a:rPr lang="en-GB" smtClean="0"/>
              <a:t>02/06/23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934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B5FC-541C-934F-9959-140049AC772C}" type="datetime1">
              <a:rPr lang="en-GB" smtClean="0"/>
              <a:t>02/06/23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64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00DE-5FF7-C34B-8FEE-C6ABA40DCEC7}" type="datetime1">
              <a:rPr lang="en-GB" smtClean="0"/>
              <a:t>02/06/23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392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F536-D98E-5D41-A199-A430BB1B69C2}" type="datetime1">
              <a:rPr lang="en-GB" smtClean="0"/>
              <a:t>02/06/23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658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8877-1F48-1B49-A4F6-6B458C9F60A6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7E6E-6749-489A-9A65-DFF1D7BE3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945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C08-E5BF-724D-82CA-AA123565C05C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2F0D55-9CD8-4149-AC74-111428CB37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5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69423-EBF0-7147-8AF1-8B2B9195BCAC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1D6D51-0B2F-EE4F-A57F-A63BF66DA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90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81B8-874A-9844-BFF8-E3306C0000C5}" type="datetime1">
              <a:rPr lang="en-GB" smtClean="0"/>
              <a:t>02/06/23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9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5A0D-BC5C-6B41-80BE-F781DA0D8C1B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16DADB9-326D-1548-B650-735E35C21D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8901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0203B6-778B-9D4E-90D7-4E464386EAA3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F72749-A371-1D44-B1FE-5603940BB6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2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30525E-4CAF-5D4F-ABAA-A8361E2AB5C5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05A56F-2D56-478C-8B76-D1EA61ECFB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28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0DAE-0C67-2F47-B6F7-24A2EBBF594B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B14CD-4A00-594A-AAD9-53EA942B52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975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4CED-5D43-2443-AF3A-4BB72EA0DE51}" type="datetime1">
              <a:rPr lang="en-GB" smtClean="0"/>
              <a:t>02/06/23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3A08AC-C1EC-5445-AB28-5F047F0DB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4947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9F21-C5A4-FB46-BE9F-4774E6C19EE3}" type="datetime1">
              <a:rPr lang="en-GB" smtClean="0"/>
              <a:t>02/06/23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CD2AA8-A7AF-544F-97FA-69AF011530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677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7E178-45BD-264C-BD8F-613F2A446781}" type="datetime1">
              <a:rPr lang="en-GB" smtClean="0"/>
              <a:t>02/06/23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8813F-CBC4-43D6-900B-5F80FF478B19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113D54-2F93-4A2E-8BB5-789218AEB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8FFA18-F149-0A48-9FB8-6C2B11B51F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9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D73E-D93B-6C4F-9E11-0423252EEC8A}" type="datetime1">
              <a:rPr lang="en-GB" smtClean="0"/>
              <a:t>02/06/23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9A0CDB-B305-4654-820B-083E7FB4B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C92C9B-A566-5746-8B37-73483CA90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629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345C-F091-7149-B7BD-AEA4D2334FB7}" type="datetime1">
              <a:rPr lang="en-GB" smtClean="0"/>
              <a:t>02/06/23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E47F59D-6A22-FA41-8C19-6774E8F92C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785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81FB-F843-9A4E-A4B2-172C682438E0}" type="datetime1">
              <a:rPr lang="en-GB" smtClean="0"/>
              <a:t>02/06/23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63C5EA1-55AB-5E40-9DEF-74679B0447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16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F1A2-97DE-1F45-9989-FB4B8649874A}" type="datetime1">
              <a:rPr lang="en-GB" smtClean="0"/>
              <a:t>02/06/23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54F7-FC47-5C40-9BC6-072B34AE7B68}" type="datetime1">
              <a:rPr lang="en-GB" smtClean="0"/>
              <a:t>02/06/23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4D6C4-7DCD-1745-9CA5-110AE7604A93}" type="datetime1">
              <a:rPr lang="en-GB" smtClean="0"/>
              <a:t>02/06/23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5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95C9-AA6E-E247-B844-FDEFFCED2BAA}" type="datetime1">
              <a:rPr lang="en-GB" smtClean="0"/>
              <a:t>02/06/23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8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9E1C-C823-A44B-B99E-4B2C1B96353F}" type="datetime1">
              <a:rPr lang="en-GB" smtClean="0"/>
              <a:t>02/06/23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AFB3-51D9-8F44-8157-656B6E8285CD}" type="datetime1">
              <a:rPr lang="en-GB" smtClean="0"/>
              <a:t>02/06/23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0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9B2E0-1F15-9E4A-A163-017C335D9B43}" type="datetime1">
              <a:rPr lang="en-GB" smtClean="0"/>
              <a:t>02/06/23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8244" y="186535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1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74FF0B-1789-2A47-9881-22F5D02E67F8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7038" y="4732734"/>
            <a:ext cx="268650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0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4" r:id="rId2"/>
    <p:sldLayoutId id="2147483670" r:id="rId3"/>
    <p:sldLayoutId id="2147483669" r:id="rId4"/>
    <p:sldLayoutId id="2147483672" r:id="rId5"/>
    <p:sldLayoutId id="2147483671" r:id="rId6"/>
    <p:sldLayoutId id="2147483673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DF1C37-20B3-4046-815E-0EF14CA9A59B}" type="datetime1">
              <a:rPr lang="en-GB" smtClean="0"/>
              <a:t>02/06/23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66732" y="4732734"/>
            <a:ext cx="27577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1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fipsom/JGI-Tensorflow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deep-learning" TargetMode="External"/><Relationship Id="rId2" Type="http://schemas.openxmlformats.org/officeDocument/2006/relationships/hyperlink" Target="https://github.com/ageron/handson-ml3.gi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83A8-FDB2-222B-E271-493C6646C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983620"/>
            <a:ext cx="5027568" cy="2686475"/>
          </a:xfrm>
        </p:spPr>
        <p:txBody>
          <a:bodyPr/>
          <a:lstStyle/>
          <a:p>
            <a:r>
              <a:rPr lang="en-US" dirty="0">
                <a:latin typeface="Rockwell"/>
              </a:rPr>
              <a:t>Deep Learning</a:t>
            </a:r>
            <a:br>
              <a:rPr lang="en-US" dirty="0">
                <a:latin typeface="Rockwell"/>
              </a:rPr>
            </a:br>
            <a:r>
              <a:rPr lang="en-US" dirty="0">
                <a:latin typeface="Rockwell"/>
              </a:rPr>
              <a:t>with </a:t>
            </a:r>
            <a:r>
              <a:rPr lang="en-US" dirty="0" err="1">
                <a:latin typeface="Rockwell"/>
              </a:rPr>
              <a:t>Tensorflow</a:t>
            </a:r>
            <a:br>
              <a:rPr lang="en-US" dirty="0">
                <a:latin typeface="Rockwell"/>
              </a:rPr>
            </a:br>
            <a:r>
              <a:rPr lang="en-US" dirty="0">
                <a:latin typeface="Rockwell"/>
              </a:rPr>
              <a:t>for skin cancer classification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F6AFB-A812-3556-6623-CEC5F1E9E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374" y="3744637"/>
            <a:ext cx="6014097" cy="8507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Prepared by University of Bristol</a:t>
            </a:r>
          </a:p>
          <a:p>
            <a:r>
              <a:rPr lang="en-US">
                <a:latin typeface="Arial"/>
                <a:cs typeface="Arial"/>
              </a:rPr>
              <a:t>Data Science Faculty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Perceptron Code (</a:t>
            </a:r>
            <a:r>
              <a:rPr lang="en-GB" err="1">
                <a:latin typeface="Calibri Light"/>
                <a:cs typeface="Calibri Light"/>
              </a:rPr>
              <a:t>sklearn</a:t>
            </a:r>
            <a:r>
              <a:rPr lang="en-GB">
                <a:latin typeface="Calibri Light"/>
                <a:cs typeface="Calibri Light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2079775" y="1285636"/>
            <a:ext cx="5435598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Courier New"/>
                <a:ea typeface="+mn-lt"/>
                <a:cs typeface="+mn-lt"/>
              </a:rPr>
              <a:t>import </a:t>
            </a:r>
            <a:r>
              <a:rPr lang="en-US" sz="1100" err="1">
                <a:latin typeface="Courier New"/>
                <a:ea typeface="+mn-lt"/>
                <a:cs typeface="+mn-lt"/>
              </a:rPr>
              <a:t>numpy</a:t>
            </a:r>
            <a:r>
              <a:rPr lang="en-US" sz="1100">
                <a:latin typeface="Courier New"/>
                <a:ea typeface="+mn-lt"/>
                <a:cs typeface="+mn-lt"/>
              </a:rPr>
              <a:t> </a:t>
            </a:r>
            <a:r>
              <a:rPr lang="en-US" sz="1100" b="1">
                <a:latin typeface="Courier New"/>
                <a:ea typeface="+mn-lt"/>
                <a:cs typeface="+mn-lt"/>
              </a:rPr>
              <a:t>as </a:t>
            </a:r>
            <a:r>
              <a:rPr lang="en-US" sz="1100">
                <a:latin typeface="Courier New"/>
                <a:ea typeface="+mn-lt"/>
                <a:cs typeface="+mn-lt"/>
              </a:rPr>
              <a:t>np</a:t>
            </a:r>
          </a:p>
          <a:p>
            <a:r>
              <a:rPr lang="en-US" sz="1100" b="1">
                <a:latin typeface="Courier New"/>
                <a:ea typeface="+mn-lt"/>
                <a:cs typeface="+mn-lt"/>
              </a:rPr>
              <a:t>from </a:t>
            </a:r>
            <a:r>
              <a:rPr lang="en-US" sz="1100" err="1">
                <a:latin typeface="Courier New"/>
                <a:ea typeface="+mn-lt"/>
                <a:cs typeface="+mn-lt"/>
              </a:rPr>
              <a:t>sklearn.datasets</a:t>
            </a:r>
            <a:r>
              <a:rPr lang="en-US" sz="1100">
                <a:latin typeface="Courier New"/>
                <a:ea typeface="+mn-lt"/>
                <a:cs typeface="+mn-lt"/>
              </a:rPr>
              <a:t> </a:t>
            </a:r>
            <a:r>
              <a:rPr lang="en-US" sz="1100" b="1">
                <a:latin typeface="Courier New"/>
                <a:ea typeface="+mn-lt"/>
                <a:cs typeface="+mn-lt"/>
              </a:rPr>
              <a:t>import </a:t>
            </a:r>
            <a:r>
              <a:rPr lang="en-US" sz="1100" err="1">
                <a:latin typeface="Courier New"/>
                <a:ea typeface="+mn-lt"/>
                <a:cs typeface="+mn-lt"/>
              </a:rPr>
              <a:t>load_iris</a:t>
            </a:r>
            <a:r>
              <a:rPr lang="en-US" sz="1100">
                <a:latin typeface="Courier New"/>
                <a:ea typeface="+mn-lt"/>
                <a:cs typeface="+mn-lt"/>
              </a:rPr>
              <a:t> </a:t>
            </a:r>
            <a:endParaRPr lang="en-US" sz="1100">
              <a:latin typeface="Courier New"/>
              <a:cs typeface="Courier New"/>
            </a:endParaRPr>
          </a:p>
          <a:p>
            <a:r>
              <a:rPr lang="en-US" sz="1100" b="1">
                <a:latin typeface="Courier New"/>
                <a:ea typeface="+mn-lt"/>
                <a:cs typeface="Courier New"/>
              </a:rPr>
              <a:t>from </a:t>
            </a:r>
            <a:r>
              <a:rPr lang="en-US" sz="1100" err="1">
                <a:latin typeface="Courier New"/>
                <a:ea typeface="+mn-lt"/>
                <a:cs typeface="Courier New"/>
              </a:rPr>
              <a:t>sklearn.linear_model</a:t>
            </a:r>
            <a:r>
              <a:rPr lang="en-US" sz="1100">
                <a:latin typeface="Courier New"/>
                <a:ea typeface="+mn-lt"/>
                <a:cs typeface="Courier New"/>
              </a:rPr>
              <a:t> </a:t>
            </a:r>
            <a:r>
              <a:rPr lang="en-US" sz="1100" b="1">
                <a:latin typeface="Courier New"/>
                <a:ea typeface="+mn-lt"/>
                <a:cs typeface="Courier New"/>
              </a:rPr>
              <a:t>import </a:t>
            </a:r>
            <a:r>
              <a:rPr lang="en-US" sz="1100">
                <a:latin typeface="Courier New"/>
                <a:ea typeface="+mn-lt"/>
                <a:cs typeface="Courier New"/>
              </a:rPr>
              <a:t>Perceptron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Courier New"/>
              <a:ea typeface="+mn-lt"/>
              <a:cs typeface="+mn-lt"/>
            </a:endParaRPr>
          </a:p>
          <a:p>
            <a:r>
              <a:rPr lang="en-US" sz="1100" b="1">
                <a:latin typeface="Courier New"/>
                <a:ea typeface="+mn-lt"/>
                <a:cs typeface="+mn-lt"/>
              </a:rPr>
              <a:t>def </a:t>
            </a:r>
            <a:r>
              <a:rPr lang="en-US" sz="1100">
                <a:latin typeface="Courier New"/>
                <a:ea typeface="+mn-lt"/>
                <a:cs typeface="+mn-lt"/>
              </a:rPr>
              <a:t>main():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iris = </a:t>
            </a:r>
            <a:r>
              <a:rPr lang="en-US" sz="1100" err="1">
                <a:latin typeface="Courier New"/>
                <a:ea typeface="+mn-lt"/>
                <a:cs typeface="+mn-lt"/>
              </a:rPr>
              <a:t>load_iris</a:t>
            </a:r>
            <a:r>
              <a:rPr lang="en-US" sz="1100">
                <a:latin typeface="Courier New"/>
                <a:ea typeface="+mn-lt"/>
                <a:cs typeface="+mn-lt"/>
              </a:rPr>
              <a:t>()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X = </a:t>
            </a:r>
            <a:r>
              <a:rPr lang="en-US" sz="1100" err="1">
                <a:latin typeface="Courier New"/>
                <a:ea typeface="+mn-lt"/>
                <a:cs typeface="+mn-lt"/>
              </a:rPr>
              <a:t>iris.data</a:t>
            </a:r>
            <a:r>
              <a:rPr lang="en-US" sz="1100">
                <a:latin typeface="Courier New"/>
                <a:ea typeface="+mn-lt"/>
                <a:cs typeface="+mn-lt"/>
              </a:rPr>
              <a:t>[:,(2,3)]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petal length, petal width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y = (</a:t>
            </a:r>
            <a:r>
              <a:rPr lang="en-US" sz="1100" err="1">
                <a:latin typeface="Courier New"/>
                <a:ea typeface="+mn-lt"/>
                <a:cs typeface="+mn-lt"/>
              </a:rPr>
              <a:t>iris.target</a:t>
            </a:r>
            <a:r>
              <a:rPr lang="en-US" sz="1100">
                <a:latin typeface="Courier New"/>
                <a:ea typeface="+mn-lt"/>
                <a:cs typeface="+mn-lt"/>
              </a:rPr>
              <a:t> == 0).</a:t>
            </a:r>
            <a:r>
              <a:rPr lang="en-US" sz="1100" err="1">
                <a:latin typeface="Courier New"/>
                <a:ea typeface="+mn-lt"/>
                <a:cs typeface="+mn-lt"/>
              </a:rPr>
              <a:t>astype</a:t>
            </a:r>
            <a:r>
              <a:rPr lang="en-US" sz="1100">
                <a:latin typeface="Courier New"/>
                <a:ea typeface="+mn-lt"/>
                <a:cs typeface="+mn-lt"/>
              </a:rPr>
              <a:t>(int) 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iris </a:t>
            </a:r>
            <a:r>
              <a:rPr lang="en-US" sz="110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setosa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?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 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Create model, train on data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model = Perceptron()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</a:t>
            </a:r>
            <a:r>
              <a:rPr lang="en-US" sz="110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>
                <a:latin typeface="Courier New"/>
                <a:ea typeface="+mn-lt"/>
                <a:cs typeface="+mn-lt"/>
              </a:rPr>
              <a:t>(</a:t>
            </a:r>
            <a:r>
              <a:rPr lang="en-US" sz="1100" err="1">
                <a:latin typeface="Courier New"/>
                <a:ea typeface="+mn-lt"/>
                <a:cs typeface="+mn-lt"/>
              </a:rPr>
              <a:t>X,y</a:t>
            </a:r>
            <a:r>
              <a:rPr lang="en-US" sz="1100">
                <a:latin typeface="Courier New"/>
                <a:ea typeface="+mn-lt"/>
                <a:cs typeface="+mn-lt"/>
              </a:rPr>
              <a:t>)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 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Evaluate (i.e. predict)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</a:t>
            </a:r>
            <a:r>
              <a:rPr lang="en-US" sz="1100" err="1">
                <a:latin typeface="Courier New"/>
                <a:ea typeface="+mn-lt"/>
                <a:cs typeface="+mn-lt"/>
              </a:rPr>
              <a:t>y_pred</a:t>
            </a:r>
            <a:r>
              <a:rPr lang="en-US" sz="1100">
                <a:latin typeface="Courier New"/>
                <a:ea typeface="+mn-lt"/>
                <a:cs typeface="+mn-lt"/>
              </a:rPr>
              <a:t> = </a:t>
            </a:r>
            <a:r>
              <a:rPr lang="en-US" sz="110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1100">
                <a:latin typeface="Courier New"/>
                <a:ea typeface="+mn-lt"/>
                <a:cs typeface="+mn-lt"/>
              </a:rPr>
              <a:t>( [[2, 0.5]] )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print(</a:t>
            </a:r>
            <a:r>
              <a:rPr lang="en-US" sz="1100" err="1">
                <a:latin typeface="Courier New"/>
                <a:ea typeface="+mn-lt"/>
                <a:cs typeface="+mn-lt"/>
              </a:rPr>
              <a:t>y_pred</a:t>
            </a:r>
            <a:r>
              <a:rPr lang="en-US" sz="1100">
                <a:latin typeface="Courier New"/>
                <a:ea typeface="+mn-lt"/>
                <a:cs typeface="+mn-lt"/>
              </a:rPr>
              <a:t>)</a:t>
            </a:r>
          </a:p>
          <a:p>
            <a:r>
              <a:rPr lang="en-US" sz="1100" b="1">
                <a:latin typeface="Courier New"/>
                <a:ea typeface="+mn-lt"/>
                <a:cs typeface="+mn-lt"/>
              </a:rPr>
              <a:t>if </a:t>
            </a:r>
            <a:r>
              <a:rPr lang="en-US" sz="1100">
                <a:latin typeface="Courier New"/>
                <a:ea typeface="+mn-lt"/>
                <a:cs typeface="+mn-lt"/>
              </a:rPr>
              <a:t>__name__ == </a:t>
            </a:r>
            <a:r>
              <a:rPr lang="en-US" sz="110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"__main__"</a:t>
            </a:r>
            <a:r>
              <a:rPr lang="en-US" sz="1100">
                <a:latin typeface="Courier New"/>
                <a:ea typeface="+mn-lt"/>
                <a:cs typeface="+mn-lt"/>
              </a:rPr>
              <a:t>: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main()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1647974" y="1285636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16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BF1DDA6-95E6-DDFA-3EDB-1BC6AEFA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329" y="2763976"/>
            <a:ext cx="3102428" cy="14859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0D4FCE-D4F9-B104-72F8-DB9363BF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9959"/>
            <a:ext cx="7886700" cy="56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Heaviside step activation makes "hard" decision</a:t>
            </a:r>
            <a:endParaRPr lang="en-US"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10643-2FB4-7DEF-0CE5-706DE6B3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60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802674" cy="1007546"/>
          </a:xfrm>
        </p:spPr>
        <p:txBody>
          <a:bodyPr>
            <a:normAutofit fontScale="90000"/>
          </a:bodyPr>
          <a:lstStyle/>
          <a:p>
            <a:r>
              <a:rPr lang="en-GB">
                <a:latin typeface="Calibri Light"/>
                <a:cs typeface="Calibri Light"/>
              </a:rPr>
              <a:t>Multilayer</a:t>
            </a:r>
            <a:br>
              <a:rPr lang="en-GB">
                <a:latin typeface="Calibri Light"/>
                <a:cs typeface="Calibri Light"/>
              </a:rPr>
            </a:br>
            <a:r>
              <a:rPr lang="en-GB">
                <a:latin typeface="Calibri Light"/>
                <a:cs typeface="Calibri Light"/>
              </a:rPr>
              <a:t>Perceptron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BF6D2BC-A26A-4988-3980-81D202488D52}"/>
              </a:ext>
            </a:extLst>
          </p:cNvPr>
          <p:cNvSpPr/>
          <p:nvPr/>
        </p:nvSpPr>
        <p:spPr>
          <a:xfrm>
            <a:off x="3545171" y="1108791"/>
            <a:ext cx="654959" cy="22130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90FB4-3161-79E3-8EF0-E441395D45FB}"/>
              </a:ext>
            </a:extLst>
          </p:cNvPr>
          <p:cNvSpPr/>
          <p:nvPr/>
        </p:nvSpPr>
        <p:spPr>
          <a:xfrm>
            <a:off x="3210950" y="4008023"/>
            <a:ext cx="1298674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Hidden Layer</a:t>
            </a:r>
            <a:endParaRPr lang="en-US">
              <a:cs typeface="Calibri" panose="020F0502020204030204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93289"/>
            <a:ext cx="5684686" cy="536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Feed-forward neural network</a:t>
            </a:r>
            <a:endParaRPr lang="en-US"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AB0139-2E1E-B445-54F5-C4F78BCFEF01}"/>
              </a:ext>
            </a:extLst>
          </p:cNvPr>
          <p:cNvSpPr/>
          <p:nvPr/>
        </p:nvSpPr>
        <p:spPr>
          <a:xfrm>
            <a:off x="1905011" y="1684935"/>
            <a:ext cx="650313" cy="1211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152F7-6AAA-4956-DCD6-3F7CB0C4F77A}"/>
              </a:ext>
            </a:extLst>
          </p:cNvPr>
          <p:cNvSpPr/>
          <p:nvPr/>
        </p:nvSpPr>
        <p:spPr>
          <a:xfrm>
            <a:off x="1974562" y="1746551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a</a:t>
            </a:r>
            <a:r>
              <a:rPr lang="en-US" sz="1000" baseline="30000">
                <a:cs typeface="Calibri"/>
              </a:rPr>
              <a:t>0</a:t>
            </a:r>
            <a:r>
              <a:rPr lang="en-US" sz="1000" baseline="-25000">
                <a:cs typeface="Calibri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A66278-36B2-7692-DCD7-00B92D764F61}"/>
              </a:ext>
            </a:extLst>
          </p:cNvPr>
          <p:cNvSpPr/>
          <p:nvPr/>
        </p:nvSpPr>
        <p:spPr>
          <a:xfrm>
            <a:off x="1982725" y="2338462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a</a:t>
            </a:r>
            <a:r>
              <a:rPr lang="en-US" sz="1000" baseline="30000">
                <a:ea typeface="+mn-lt"/>
                <a:cs typeface="+mn-lt"/>
              </a:rPr>
              <a:t>0</a:t>
            </a:r>
            <a:r>
              <a:rPr lang="en-US" sz="1000" baseline="-25000">
                <a:ea typeface="+mn-lt"/>
                <a:cs typeface="+mn-lt"/>
              </a:rPr>
              <a:t>2</a:t>
            </a:r>
            <a:endParaRPr lang="en-US" baseline="-25000"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B33ACA-C66A-1D2E-D68C-8C365E586C33}"/>
              </a:ext>
            </a:extLst>
          </p:cNvPr>
          <p:cNvSpPr/>
          <p:nvPr/>
        </p:nvSpPr>
        <p:spPr>
          <a:xfrm>
            <a:off x="2844058" y="3150642"/>
            <a:ext cx="498023" cy="50618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b</a:t>
            </a:r>
            <a:r>
              <a:rPr lang="en-US" sz="1000" baseline="30000">
                <a:cs typeface="Calibri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D5789-7DDA-C357-313F-0383CF2963A2}"/>
              </a:ext>
            </a:extLst>
          </p:cNvPr>
          <p:cNvSpPr/>
          <p:nvPr/>
        </p:nvSpPr>
        <p:spPr>
          <a:xfrm>
            <a:off x="1707679" y="3971575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Input Layer</a:t>
            </a:r>
            <a:endParaRPr lang="en-US">
              <a:cs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E94DB5-CDC2-B2AB-F9FE-825BAFA7B8AC}"/>
              </a:ext>
            </a:extLst>
          </p:cNvPr>
          <p:cNvCxnSpPr>
            <a:cxnSpLocks/>
            <a:stCxn id="4" idx="6"/>
            <a:endCxn id="136" idx="2"/>
          </p:cNvCxnSpPr>
          <p:nvPr/>
        </p:nvCxnSpPr>
        <p:spPr>
          <a:xfrm>
            <a:off x="2472585" y="1999644"/>
            <a:ext cx="1155810" cy="53004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4FB98C6-A034-31BB-346E-E54D57D724CA}"/>
              </a:ext>
            </a:extLst>
          </p:cNvPr>
          <p:cNvSpPr/>
          <p:nvPr/>
        </p:nvSpPr>
        <p:spPr>
          <a:xfrm>
            <a:off x="4475487" y="3150608"/>
            <a:ext cx="498023" cy="50618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b</a:t>
            </a:r>
            <a:r>
              <a:rPr lang="en-US" sz="1000" baseline="30000">
                <a:cs typeface="Calibri"/>
              </a:rPr>
              <a:t>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CCBFD17-80B1-DC37-A6E7-8077BCC88B5B}"/>
              </a:ext>
            </a:extLst>
          </p:cNvPr>
          <p:cNvCxnSpPr>
            <a:cxnSpLocks/>
            <a:stCxn id="4" idx="6"/>
            <a:endCxn id="106" idx="1"/>
          </p:cNvCxnSpPr>
          <p:nvPr/>
        </p:nvCxnSpPr>
        <p:spPr>
          <a:xfrm flipV="1">
            <a:off x="2472585" y="1448422"/>
            <a:ext cx="1213412" cy="55122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11A7EE-4F42-B673-D47B-8AF4625D776E}"/>
              </a:ext>
            </a:extLst>
          </p:cNvPr>
          <p:cNvCxnSpPr>
            <a:cxnSpLocks/>
            <a:stCxn id="4" idx="6"/>
            <a:endCxn id="131" idx="2"/>
          </p:cNvCxnSpPr>
          <p:nvPr/>
        </p:nvCxnSpPr>
        <p:spPr>
          <a:xfrm flipV="1">
            <a:off x="2472585" y="1994927"/>
            <a:ext cx="1155810" cy="471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D7CBCA0-4E70-6466-473D-1B6540380B4A}"/>
              </a:ext>
            </a:extLst>
          </p:cNvPr>
          <p:cNvCxnSpPr>
            <a:cxnSpLocks/>
            <a:stCxn id="4" idx="6"/>
            <a:endCxn id="141" idx="2"/>
          </p:cNvCxnSpPr>
          <p:nvPr/>
        </p:nvCxnSpPr>
        <p:spPr>
          <a:xfrm>
            <a:off x="2472585" y="1999644"/>
            <a:ext cx="1155809" cy="104847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05B9E9-7B9B-83D8-3134-5940C7FA0B90}"/>
              </a:ext>
            </a:extLst>
          </p:cNvPr>
          <p:cNvCxnSpPr>
            <a:cxnSpLocks/>
            <a:stCxn id="8" idx="6"/>
            <a:endCxn id="141" idx="2"/>
          </p:cNvCxnSpPr>
          <p:nvPr/>
        </p:nvCxnSpPr>
        <p:spPr>
          <a:xfrm>
            <a:off x="2480748" y="2591555"/>
            <a:ext cx="1147646" cy="45656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9C47323-DBF9-427F-F568-7C8D3B0ACDAA}"/>
              </a:ext>
            </a:extLst>
          </p:cNvPr>
          <p:cNvCxnSpPr>
            <a:cxnSpLocks/>
            <a:stCxn id="8" idx="6"/>
            <a:endCxn id="131" idx="2"/>
          </p:cNvCxnSpPr>
          <p:nvPr/>
        </p:nvCxnSpPr>
        <p:spPr>
          <a:xfrm flipV="1">
            <a:off x="2480748" y="1994927"/>
            <a:ext cx="1147647" cy="59662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926A524-DFC7-3387-F773-0A346BA58190}"/>
              </a:ext>
            </a:extLst>
          </p:cNvPr>
          <p:cNvCxnSpPr>
            <a:cxnSpLocks/>
            <a:stCxn id="8" idx="6"/>
            <a:endCxn id="136" idx="2"/>
          </p:cNvCxnSpPr>
          <p:nvPr/>
        </p:nvCxnSpPr>
        <p:spPr>
          <a:xfrm flipV="1">
            <a:off x="2480748" y="2529686"/>
            <a:ext cx="1147647" cy="6186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6C3874-931B-AA43-376F-0EAE253ACAC4}"/>
              </a:ext>
            </a:extLst>
          </p:cNvPr>
          <p:cNvCxnSpPr>
            <a:cxnSpLocks/>
            <a:stCxn id="9" idx="0"/>
            <a:endCxn id="131" idx="2"/>
          </p:cNvCxnSpPr>
          <p:nvPr/>
        </p:nvCxnSpPr>
        <p:spPr>
          <a:xfrm flipV="1">
            <a:off x="3093070" y="1994927"/>
            <a:ext cx="535325" cy="115571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902E594-BDE2-913D-B8D1-14D05D230CC6}"/>
              </a:ext>
            </a:extLst>
          </p:cNvPr>
          <p:cNvCxnSpPr>
            <a:cxnSpLocks/>
            <a:stCxn id="9" idx="0"/>
            <a:endCxn id="141" idx="2"/>
          </p:cNvCxnSpPr>
          <p:nvPr/>
        </p:nvCxnSpPr>
        <p:spPr>
          <a:xfrm flipV="1">
            <a:off x="3093070" y="3048117"/>
            <a:ext cx="535324" cy="10252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8AEC46-2F2A-D446-BABB-5F241629FFB6}"/>
              </a:ext>
            </a:extLst>
          </p:cNvPr>
          <p:cNvCxnSpPr>
            <a:cxnSpLocks/>
            <a:stCxn id="8" idx="6"/>
            <a:endCxn id="105" idx="2"/>
          </p:cNvCxnSpPr>
          <p:nvPr/>
        </p:nvCxnSpPr>
        <p:spPr>
          <a:xfrm flipV="1">
            <a:off x="2480748" y="1452002"/>
            <a:ext cx="1168058" cy="113955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19F507-6058-08BE-87B8-D39C5722C7CC}"/>
              </a:ext>
            </a:extLst>
          </p:cNvPr>
          <p:cNvCxnSpPr>
            <a:cxnSpLocks/>
            <a:stCxn id="9" idx="0"/>
            <a:endCxn id="105" idx="2"/>
          </p:cNvCxnSpPr>
          <p:nvPr/>
        </p:nvCxnSpPr>
        <p:spPr>
          <a:xfrm flipV="1">
            <a:off x="3093070" y="1452002"/>
            <a:ext cx="555736" cy="16986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85F7ED0-EB80-565B-FCB1-711DACFC0005}"/>
              </a:ext>
            </a:extLst>
          </p:cNvPr>
          <p:cNvCxnSpPr>
            <a:cxnSpLocks/>
            <a:stCxn id="9" idx="0"/>
            <a:endCxn id="136" idx="2"/>
          </p:cNvCxnSpPr>
          <p:nvPr/>
        </p:nvCxnSpPr>
        <p:spPr>
          <a:xfrm flipV="1">
            <a:off x="3093070" y="2529686"/>
            <a:ext cx="535325" cy="62095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80D1DD1-10A3-52F2-9F68-85927D7A5860}"/>
              </a:ext>
            </a:extLst>
          </p:cNvPr>
          <p:cNvSpPr/>
          <p:nvPr/>
        </p:nvSpPr>
        <p:spPr>
          <a:xfrm>
            <a:off x="5214767" y="1639470"/>
            <a:ext cx="654959" cy="17967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8D208ED-4B5D-95AD-BB93-68F67C190050}"/>
              </a:ext>
            </a:extLst>
          </p:cNvPr>
          <p:cNvCxnSpPr>
            <a:cxnSpLocks/>
            <a:stCxn id="105" idx="6"/>
            <a:endCxn id="17" idx="2"/>
          </p:cNvCxnSpPr>
          <p:nvPr/>
        </p:nvCxnSpPr>
        <p:spPr>
          <a:xfrm>
            <a:off x="4124858" y="1452002"/>
            <a:ext cx="1177216" cy="5102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03FA438-0940-7375-D6EB-381D008D001C}"/>
              </a:ext>
            </a:extLst>
          </p:cNvPr>
          <p:cNvCxnSpPr>
            <a:cxnSpLocks/>
            <a:stCxn id="105" idx="6"/>
            <a:endCxn id="30" idx="2"/>
          </p:cNvCxnSpPr>
          <p:nvPr/>
        </p:nvCxnSpPr>
        <p:spPr>
          <a:xfrm>
            <a:off x="4124858" y="1452002"/>
            <a:ext cx="1156805" cy="105319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E9F33B9-A87B-8F12-B4B2-DE50F6CB2853}"/>
              </a:ext>
            </a:extLst>
          </p:cNvPr>
          <p:cNvCxnSpPr>
            <a:cxnSpLocks/>
            <a:stCxn id="105" idx="6"/>
            <a:endCxn id="57" idx="2"/>
          </p:cNvCxnSpPr>
          <p:nvPr/>
        </p:nvCxnSpPr>
        <p:spPr>
          <a:xfrm>
            <a:off x="4124858" y="1452002"/>
            <a:ext cx="1156805" cy="158795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616153D-0890-D2BE-3655-71DD4FB5B592}"/>
              </a:ext>
            </a:extLst>
          </p:cNvPr>
          <p:cNvCxnSpPr>
            <a:cxnSpLocks/>
            <a:stCxn id="131" idx="6"/>
            <a:endCxn id="17" idx="2"/>
          </p:cNvCxnSpPr>
          <p:nvPr/>
        </p:nvCxnSpPr>
        <p:spPr>
          <a:xfrm flipV="1">
            <a:off x="4104447" y="1962270"/>
            <a:ext cx="1197627" cy="3265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A614087-ED7A-DBB7-26B5-1EFD2DFC3369}"/>
              </a:ext>
            </a:extLst>
          </p:cNvPr>
          <p:cNvCxnSpPr>
            <a:cxnSpLocks/>
            <a:stCxn id="131" idx="6"/>
            <a:endCxn id="30" idx="2"/>
          </p:cNvCxnSpPr>
          <p:nvPr/>
        </p:nvCxnSpPr>
        <p:spPr>
          <a:xfrm>
            <a:off x="4104447" y="1994927"/>
            <a:ext cx="1177216" cy="5102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59060EF-C57E-4CB9-805B-8289D1AFED37}"/>
              </a:ext>
            </a:extLst>
          </p:cNvPr>
          <p:cNvCxnSpPr>
            <a:cxnSpLocks/>
            <a:stCxn id="131" idx="6"/>
            <a:endCxn id="57" idx="2"/>
          </p:cNvCxnSpPr>
          <p:nvPr/>
        </p:nvCxnSpPr>
        <p:spPr>
          <a:xfrm>
            <a:off x="4104447" y="1994927"/>
            <a:ext cx="1177216" cy="104502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F33AA5-0B08-3071-4E35-A7D505A88234}"/>
              </a:ext>
            </a:extLst>
          </p:cNvPr>
          <p:cNvCxnSpPr>
            <a:cxnSpLocks/>
            <a:stCxn id="136" idx="6"/>
            <a:endCxn id="57" idx="2"/>
          </p:cNvCxnSpPr>
          <p:nvPr/>
        </p:nvCxnSpPr>
        <p:spPr>
          <a:xfrm>
            <a:off x="4104447" y="2529686"/>
            <a:ext cx="1177216" cy="51026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BEDE783-B51C-E57C-B64F-D1B8D2F3F2B6}"/>
              </a:ext>
            </a:extLst>
          </p:cNvPr>
          <p:cNvCxnSpPr>
            <a:cxnSpLocks/>
            <a:stCxn id="136" idx="6"/>
            <a:endCxn id="17" idx="2"/>
          </p:cNvCxnSpPr>
          <p:nvPr/>
        </p:nvCxnSpPr>
        <p:spPr>
          <a:xfrm flipV="1">
            <a:off x="4104447" y="1962270"/>
            <a:ext cx="1197627" cy="5674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3458E47-9FE2-F7E2-31C8-A49A88E0EF26}"/>
              </a:ext>
            </a:extLst>
          </p:cNvPr>
          <p:cNvCxnSpPr>
            <a:cxnSpLocks/>
            <a:stCxn id="136" idx="6"/>
            <a:endCxn id="30" idx="2"/>
          </p:cNvCxnSpPr>
          <p:nvPr/>
        </p:nvCxnSpPr>
        <p:spPr>
          <a:xfrm flipV="1">
            <a:off x="4104447" y="2505195"/>
            <a:ext cx="1177216" cy="244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5EB29E5-6B77-C265-28A2-E5A4CF31BFF7}"/>
              </a:ext>
            </a:extLst>
          </p:cNvPr>
          <p:cNvCxnSpPr>
            <a:cxnSpLocks/>
            <a:stCxn id="141" idx="6"/>
            <a:endCxn id="30" idx="2"/>
          </p:cNvCxnSpPr>
          <p:nvPr/>
        </p:nvCxnSpPr>
        <p:spPr>
          <a:xfrm flipV="1">
            <a:off x="4104446" y="2505195"/>
            <a:ext cx="1177217" cy="54292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951A785-A7BE-CF46-0125-976B415F4A71}"/>
              </a:ext>
            </a:extLst>
          </p:cNvPr>
          <p:cNvCxnSpPr>
            <a:cxnSpLocks/>
            <a:stCxn id="141" idx="6"/>
            <a:endCxn id="57" idx="2"/>
          </p:cNvCxnSpPr>
          <p:nvPr/>
        </p:nvCxnSpPr>
        <p:spPr>
          <a:xfrm flipV="1">
            <a:off x="4104446" y="3039955"/>
            <a:ext cx="1177217" cy="816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6F753D3-FD2D-C4FA-8C38-3868F0952108}"/>
              </a:ext>
            </a:extLst>
          </p:cNvPr>
          <p:cNvCxnSpPr>
            <a:cxnSpLocks/>
            <a:stCxn id="141" idx="6"/>
            <a:endCxn id="17" idx="2"/>
          </p:cNvCxnSpPr>
          <p:nvPr/>
        </p:nvCxnSpPr>
        <p:spPr>
          <a:xfrm flipV="1">
            <a:off x="4104446" y="1962270"/>
            <a:ext cx="1197628" cy="108584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B748C90-84E8-B784-8F49-7FEC2B13AC94}"/>
              </a:ext>
            </a:extLst>
          </p:cNvPr>
          <p:cNvCxnSpPr>
            <a:cxnSpLocks/>
            <a:stCxn id="28" idx="7"/>
            <a:endCxn id="57" idx="2"/>
          </p:cNvCxnSpPr>
          <p:nvPr/>
        </p:nvCxnSpPr>
        <p:spPr>
          <a:xfrm flipV="1">
            <a:off x="4900576" y="3039955"/>
            <a:ext cx="381087" cy="18478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F157E06-26B7-1DFA-AE5B-A370A9D4B7AA}"/>
              </a:ext>
            </a:extLst>
          </p:cNvPr>
          <p:cNvCxnSpPr>
            <a:cxnSpLocks/>
            <a:stCxn id="28" idx="7"/>
            <a:endCxn id="30" idx="2"/>
          </p:cNvCxnSpPr>
          <p:nvPr/>
        </p:nvCxnSpPr>
        <p:spPr>
          <a:xfrm flipV="1">
            <a:off x="4900576" y="2505195"/>
            <a:ext cx="381087" cy="71954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79B1935-E526-E569-CF3A-A258D1C8F325}"/>
              </a:ext>
            </a:extLst>
          </p:cNvPr>
          <p:cNvCxnSpPr>
            <a:cxnSpLocks/>
            <a:stCxn id="28" idx="7"/>
            <a:endCxn id="17" idx="2"/>
          </p:cNvCxnSpPr>
          <p:nvPr/>
        </p:nvCxnSpPr>
        <p:spPr>
          <a:xfrm flipV="1">
            <a:off x="4900576" y="1962270"/>
            <a:ext cx="401498" cy="12624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D06FA41-18AE-2E8E-4BAE-7656305A1A33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778126" y="1962270"/>
            <a:ext cx="1189029" cy="123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E586BBA-11B3-E5D6-921F-734B8D9F411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5757715" y="2505195"/>
            <a:ext cx="1205357" cy="93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FBA9D89-5427-20C9-CCDE-66F06CED1CD9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757715" y="3039955"/>
            <a:ext cx="1205356" cy="123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39BA8C1-CCA7-8BA6-6305-2C9257E84021}"/>
              </a:ext>
            </a:extLst>
          </p:cNvPr>
          <p:cNvSpPr/>
          <p:nvPr/>
        </p:nvSpPr>
        <p:spPr>
          <a:xfrm>
            <a:off x="4868300" y="4008023"/>
            <a:ext cx="1298674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Output Layer</a:t>
            </a:r>
            <a:endParaRPr lang="en-US">
              <a:cs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9C8F891-AD8D-8E61-8067-4F1E8E07CE5B}"/>
              </a:ext>
            </a:extLst>
          </p:cNvPr>
          <p:cNvSpPr/>
          <p:nvPr/>
        </p:nvSpPr>
        <p:spPr>
          <a:xfrm>
            <a:off x="3465522" y="707984"/>
            <a:ext cx="68489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W</a:t>
            </a:r>
            <a:r>
              <a:rPr lang="en-US" baseline="30000">
                <a:cs typeface="Arial"/>
              </a:rPr>
              <a:t>1</a:t>
            </a:r>
            <a:r>
              <a:rPr lang="en-US" baseline="-25000">
                <a:cs typeface="Arial"/>
              </a:rPr>
              <a:t> 4x2</a:t>
            </a:r>
            <a:endParaRPr lang="en-US" baseline="-2500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83298C5-3253-2646-1351-25E0C0EAE909}"/>
              </a:ext>
            </a:extLst>
          </p:cNvPr>
          <p:cNvSpPr/>
          <p:nvPr/>
        </p:nvSpPr>
        <p:spPr>
          <a:xfrm>
            <a:off x="4011642" y="702299"/>
            <a:ext cx="317500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=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54A164-1D64-BFCD-F7F0-4E2079778622}"/>
              </a:ext>
            </a:extLst>
          </p:cNvPr>
          <p:cNvSpPr/>
          <p:nvPr/>
        </p:nvSpPr>
        <p:spPr>
          <a:xfrm>
            <a:off x="5176515" y="1299901"/>
            <a:ext cx="68489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W</a:t>
            </a:r>
            <a:r>
              <a:rPr lang="en-US" baseline="30000">
                <a:cs typeface="Arial"/>
              </a:rPr>
              <a:t>2</a:t>
            </a:r>
            <a:r>
              <a:rPr lang="en-US" baseline="-25000">
                <a:cs typeface="Arial"/>
              </a:rPr>
              <a:t> 3x4</a:t>
            </a:r>
            <a:endParaRPr lang="en-US" baseline="-25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84DDF9-AADA-060A-1A41-9014F92ACA50}"/>
              </a:ext>
            </a:extLst>
          </p:cNvPr>
          <p:cNvSpPr/>
          <p:nvPr/>
        </p:nvSpPr>
        <p:spPr>
          <a:xfrm>
            <a:off x="6593018" y="3724694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a</a:t>
            </a:r>
            <a:r>
              <a:rPr lang="en-US" baseline="30000" err="1">
                <a:cs typeface="Arial"/>
              </a:rPr>
              <a:t>L</a:t>
            </a:r>
            <a:r>
              <a:rPr lang="en-US">
                <a:cs typeface="Arial"/>
              </a:rPr>
              <a:t> = g(W</a:t>
            </a:r>
            <a:r>
              <a:rPr lang="en-US" baseline="30000">
                <a:cs typeface="Arial"/>
              </a:rPr>
              <a:t>L</a:t>
            </a:r>
            <a:r>
              <a:rPr lang="en-US">
                <a:cs typeface="Arial"/>
              </a:rPr>
              <a:t> </a:t>
            </a:r>
            <a:r>
              <a:rPr lang="en-US">
                <a:ea typeface="+mn-lt"/>
                <a:cs typeface="+mn-lt"/>
              </a:rPr>
              <a:t>a</a:t>
            </a:r>
            <a:r>
              <a:rPr lang="en-US" baseline="30000">
                <a:ea typeface="+mn-lt"/>
                <a:cs typeface="+mn-lt"/>
              </a:rPr>
              <a:t>L-1 </a:t>
            </a:r>
            <a:r>
              <a:rPr lang="en-US">
                <a:cs typeface="Arial"/>
              </a:rPr>
              <a:t>+ </a:t>
            </a:r>
            <a:r>
              <a:rPr lang="en-US" err="1">
                <a:cs typeface="Arial"/>
              </a:rPr>
              <a:t>b</a:t>
            </a:r>
            <a:r>
              <a:rPr lang="en-US" baseline="30000" err="1">
                <a:cs typeface="Arial"/>
              </a:rPr>
              <a:t>L</a:t>
            </a:r>
            <a:r>
              <a:rPr lang="en-US">
                <a:cs typeface="Arial"/>
              </a:rPr>
              <a:t>) 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3D30E9-264E-65BD-D71E-1A45768521B5}"/>
              </a:ext>
            </a:extLst>
          </p:cNvPr>
          <p:cNvSpPr/>
          <p:nvPr/>
        </p:nvSpPr>
        <p:spPr>
          <a:xfrm>
            <a:off x="4768300" y="3724693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</a:t>
            </a:r>
            <a:r>
              <a:rPr lang="en-US" baseline="30000">
                <a:cs typeface="Arial"/>
              </a:rPr>
              <a:t>2</a:t>
            </a:r>
            <a:r>
              <a:rPr lang="en-US">
                <a:cs typeface="Arial"/>
              </a:rPr>
              <a:t> = g(W</a:t>
            </a:r>
            <a:r>
              <a:rPr lang="en-US" baseline="30000">
                <a:cs typeface="Arial"/>
              </a:rPr>
              <a:t>2</a:t>
            </a:r>
            <a:r>
              <a:rPr lang="en-US">
                <a:cs typeface="Arial"/>
              </a:rPr>
              <a:t> </a:t>
            </a:r>
            <a:r>
              <a:rPr lang="en-US">
                <a:ea typeface="+mn-lt"/>
                <a:cs typeface="+mn-lt"/>
              </a:rPr>
              <a:t>a</a:t>
            </a:r>
            <a:r>
              <a:rPr lang="en-US" baseline="30000">
                <a:ea typeface="+mn-lt"/>
                <a:cs typeface="+mn-lt"/>
              </a:rPr>
              <a:t>1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cs typeface="Arial"/>
              </a:rPr>
              <a:t>+ b</a:t>
            </a:r>
            <a:r>
              <a:rPr lang="en-US" baseline="30000">
                <a:cs typeface="Arial"/>
              </a:rPr>
              <a:t>2</a:t>
            </a:r>
            <a:r>
              <a:rPr lang="en-US">
                <a:cs typeface="Arial"/>
              </a:rPr>
              <a:t>)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89D39-C5C3-D7A9-3F15-071041C88309}"/>
              </a:ext>
            </a:extLst>
          </p:cNvPr>
          <p:cNvSpPr/>
          <p:nvPr/>
        </p:nvSpPr>
        <p:spPr>
          <a:xfrm>
            <a:off x="7070628" y="2312272"/>
            <a:ext cx="664482" cy="450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</a:t>
            </a:r>
            <a:r>
              <a:rPr lang="en-US" baseline="30000">
                <a:cs typeface="Arial"/>
              </a:rPr>
              <a:t>2</a:t>
            </a:r>
            <a:r>
              <a:rPr lang="en-US">
                <a:cs typeface="Arial"/>
              </a:rPr>
              <a:t> 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9824C-952E-0957-5B78-CEA171A5B6AB}"/>
              </a:ext>
            </a:extLst>
          </p:cNvPr>
          <p:cNvGrpSpPr/>
          <p:nvPr/>
        </p:nvGrpSpPr>
        <p:grpSpPr>
          <a:xfrm>
            <a:off x="5302074" y="1725876"/>
            <a:ext cx="547086" cy="465628"/>
            <a:chOff x="2728300" y="2107814"/>
            <a:chExt cx="547086" cy="46562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158855-F408-D7BF-79D0-72090980B837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2CB41EC4-E704-8D48-193C-2AC0AE19B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F2DBE9-50F8-5444-4625-D1EA1C90C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5A376-F9A5-3BB3-5A8D-E1FB412E84E0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27872D-8FEF-4AF5-E79B-B11A870B39B6}"/>
              </a:ext>
            </a:extLst>
          </p:cNvPr>
          <p:cNvGrpSpPr/>
          <p:nvPr/>
        </p:nvGrpSpPr>
        <p:grpSpPr>
          <a:xfrm>
            <a:off x="5281663" y="2268801"/>
            <a:ext cx="547086" cy="465628"/>
            <a:chOff x="2728300" y="2107814"/>
            <a:chExt cx="547086" cy="46562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E74013-80D7-07F5-B243-0A5ED2AED367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31" name="Picture 11">
              <a:extLst>
                <a:ext uri="{FF2B5EF4-FFF2-40B4-BE49-F238E27FC236}">
                  <a16:creationId xmlns:a16="http://schemas.microsoft.com/office/drawing/2014/main" id="{1800D04B-94A4-67AE-D909-9681DB944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FF78F5-74BA-7CDA-BFA6-7E95DB029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BA7B29-AA77-6FBF-BC3E-95F550B4BCDC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580AF6-D667-F65B-73D5-A9CBE3E53C56}"/>
              </a:ext>
            </a:extLst>
          </p:cNvPr>
          <p:cNvGrpSpPr/>
          <p:nvPr/>
        </p:nvGrpSpPr>
        <p:grpSpPr>
          <a:xfrm>
            <a:off x="5281663" y="2803561"/>
            <a:ext cx="547086" cy="465628"/>
            <a:chOff x="2728300" y="2107814"/>
            <a:chExt cx="547086" cy="46562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9E320F8-A499-436B-E610-792F83CA992B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74" name="Picture 11">
              <a:extLst>
                <a:ext uri="{FF2B5EF4-FFF2-40B4-BE49-F238E27FC236}">
                  <a16:creationId xmlns:a16="http://schemas.microsoft.com/office/drawing/2014/main" id="{4707CC7A-3D16-4E28-25D2-659AB9275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2539E2E-8D7F-CF54-7094-BD4968467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668D90D-5B70-3A07-3289-A9089188E21E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E7B0ECD-E5EF-F055-A68F-3E5A9295AB74}"/>
              </a:ext>
            </a:extLst>
          </p:cNvPr>
          <p:cNvGrpSpPr/>
          <p:nvPr/>
        </p:nvGrpSpPr>
        <p:grpSpPr>
          <a:xfrm>
            <a:off x="3648806" y="1215608"/>
            <a:ext cx="547086" cy="465628"/>
            <a:chOff x="2728300" y="2107814"/>
            <a:chExt cx="547086" cy="465628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3E88296-2955-00A4-7449-81269885E38B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06" name="Picture 11">
              <a:extLst>
                <a:ext uri="{FF2B5EF4-FFF2-40B4-BE49-F238E27FC236}">
                  <a16:creationId xmlns:a16="http://schemas.microsoft.com/office/drawing/2014/main" id="{289702A7-427B-B5E1-C1A1-7D20B900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4D9A8506-9A49-A84C-1DCA-F5F3052C4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6571AD9-F500-0182-A25F-8BED15EDBFDD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3A7CEDE-4EDC-EAF5-5297-C0B14149BCFF}"/>
              </a:ext>
            </a:extLst>
          </p:cNvPr>
          <p:cNvGrpSpPr/>
          <p:nvPr/>
        </p:nvGrpSpPr>
        <p:grpSpPr>
          <a:xfrm>
            <a:off x="3628395" y="1758533"/>
            <a:ext cx="547086" cy="465628"/>
            <a:chOff x="2728300" y="2107814"/>
            <a:chExt cx="547086" cy="465628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9BFEE90-24ED-7E90-0968-0C63C53626EA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32" name="Picture 11">
              <a:extLst>
                <a:ext uri="{FF2B5EF4-FFF2-40B4-BE49-F238E27FC236}">
                  <a16:creationId xmlns:a16="http://schemas.microsoft.com/office/drawing/2014/main" id="{FABB1B49-3417-B201-22B8-A6D77115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CD7C536-B559-4401-4862-CD9B820C9C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7FA2CB8-8484-37A8-9C7A-404014034F87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762CC77-CF68-D3DA-73A3-FC010F93B9C3}"/>
              </a:ext>
            </a:extLst>
          </p:cNvPr>
          <p:cNvGrpSpPr/>
          <p:nvPr/>
        </p:nvGrpSpPr>
        <p:grpSpPr>
          <a:xfrm>
            <a:off x="3628395" y="2293292"/>
            <a:ext cx="547086" cy="465628"/>
            <a:chOff x="2728300" y="2107814"/>
            <a:chExt cx="547086" cy="465628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02F933B-435A-5E84-5315-E9517229FEA8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37" name="Picture 11">
              <a:extLst>
                <a:ext uri="{FF2B5EF4-FFF2-40B4-BE49-F238E27FC236}">
                  <a16:creationId xmlns:a16="http://schemas.microsoft.com/office/drawing/2014/main" id="{81E903B6-34F4-7168-E19C-FF2DB76F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B2D2415-862C-E358-0FAC-E9A1327E6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182B136-E0EE-E5E7-CF37-7F122828C923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C01D85A-F76B-B6F2-E2A4-95548E977F35}"/>
              </a:ext>
            </a:extLst>
          </p:cNvPr>
          <p:cNvGrpSpPr/>
          <p:nvPr/>
        </p:nvGrpSpPr>
        <p:grpSpPr>
          <a:xfrm>
            <a:off x="3628394" y="2811723"/>
            <a:ext cx="547086" cy="465628"/>
            <a:chOff x="2728300" y="2107814"/>
            <a:chExt cx="547086" cy="465628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9DDC0F5-9C71-5809-E300-2C28E084330D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42" name="Picture 11">
              <a:extLst>
                <a:ext uri="{FF2B5EF4-FFF2-40B4-BE49-F238E27FC236}">
                  <a16:creationId xmlns:a16="http://schemas.microsoft.com/office/drawing/2014/main" id="{013F5D8D-F693-D7AC-B014-1D16E4620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B78A6BD-A073-B579-09C1-74C2D6F5D7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F24D335-86F6-E5FD-A12E-39200769D2EA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65625996-AE32-8AC8-AA6B-BA3525B9C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521763"/>
              </p:ext>
            </p:extLst>
          </p:nvPr>
        </p:nvGraphicFramePr>
        <p:xfrm>
          <a:off x="4268267" y="431726"/>
          <a:ext cx="666166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3">
                  <a:extLst>
                    <a:ext uri="{9D8B030D-6E8A-4147-A177-3AD203B41FA5}">
                      <a16:colId xmlns:a16="http://schemas.microsoft.com/office/drawing/2014/main" val="1869504966"/>
                    </a:ext>
                  </a:extLst>
                </a:gridCol>
                <a:gridCol w="333083">
                  <a:extLst>
                    <a:ext uri="{9D8B030D-6E8A-4147-A177-3AD203B41FA5}">
                      <a16:colId xmlns:a16="http://schemas.microsoft.com/office/drawing/2014/main" val="1185356791"/>
                    </a:ext>
                  </a:extLst>
                </a:gridCol>
              </a:tblGrid>
              <a:tr h="20749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11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12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68596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21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22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22914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13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23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76954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14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24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94852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DB812E21-9188-82D1-30B3-76977427F5E4}"/>
              </a:ext>
            </a:extLst>
          </p:cNvPr>
          <p:cNvSpPr/>
          <p:nvPr/>
        </p:nvSpPr>
        <p:spPr>
          <a:xfrm>
            <a:off x="3070128" y="3724692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</a:t>
            </a:r>
            <a:r>
              <a:rPr lang="en-US" baseline="30000">
                <a:cs typeface="Arial"/>
              </a:rPr>
              <a:t>1</a:t>
            </a:r>
            <a:r>
              <a:rPr lang="en-US">
                <a:cs typeface="Arial"/>
              </a:rPr>
              <a:t> = g(W</a:t>
            </a:r>
            <a:r>
              <a:rPr lang="en-US" baseline="30000">
                <a:cs typeface="Arial"/>
              </a:rPr>
              <a:t>1</a:t>
            </a:r>
            <a:r>
              <a:rPr lang="en-US">
                <a:cs typeface="Arial"/>
              </a:rPr>
              <a:t> </a:t>
            </a:r>
            <a:r>
              <a:rPr lang="en-US">
                <a:ea typeface="+mn-lt"/>
                <a:cs typeface="+mn-lt"/>
              </a:rPr>
              <a:t>a</a:t>
            </a:r>
            <a:r>
              <a:rPr lang="en-US" baseline="30000">
                <a:ea typeface="+mn-lt"/>
                <a:cs typeface="+mn-lt"/>
              </a:rPr>
              <a:t>0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cs typeface="Arial"/>
              </a:rPr>
              <a:t>+ b</a:t>
            </a:r>
            <a:r>
              <a:rPr lang="en-US" baseline="30000">
                <a:cs typeface="Arial"/>
              </a:rPr>
              <a:t>1</a:t>
            </a:r>
            <a:r>
              <a:rPr lang="en-US">
                <a:cs typeface="Arial"/>
              </a:rPr>
              <a:t>) 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3EBCF75-EA2D-8690-CA18-A65FC0ACE0BE}"/>
              </a:ext>
            </a:extLst>
          </p:cNvPr>
          <p:cNvSpPr/>
          <p:nvPr/>
        </p:nvSpPr>
        <p:spPr>
          <a:xfrm>
            <a:off x="1933586" y="3684128"/>
            <a:ext cx="664482" cy="450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</a:t>
            </a:r>
            <a:r>
              <a:rPr lang="en-US" baseline="30000">
                <a:cs typeface="Arial"/>
              </a:rPr>
              <a:t>0</a:t>
            </a:r>
            <a:r>
              <a:rPr lang="en-US">
                <a:cs typeface="Arial"/>
              </a:rPr>
              <a:t> 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FC8000-F6D7-6757-00D9-236E6E74B2A1}"/>
              </a:ext>
            </a:extLst>
          </p:cNvPr>
          <p:cNvCxnSpPr>
            <a:cxnSpLocks/>
          </p:cNvCxnSpPr>
          <p:nvPr/>
        </p:nvCxnSpPr>
        <p:spPr>
          <a:xfrm>
            <a:off x="4381842" y="505346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EF13DE-7674-1205-C355-B818F58AE032}"/>
              </a:ext>
            </a:extLst>
          </p:cNvPr>
          <p:cNvCxnSpPr>
            <a:cxnSpLocks/>
          </p:cNvCxnSpPr>
          <p:nvPr/>
        </p:nvCxnSpPr>
        <p:spPr>
          <a:xfrm>
            <a:off x="4381842" y="729298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311269-D138-7501-B301-E2E2D2A8F0B0}"/>
              </a:ext>
            </a:extLst>
          </p:cNvPr>
          <p:cNvCxnSpPr>
            <a:cxnSpLocks/>
          </p:cNvCxnSpPr>
          <p:nvPr/>
        </p:nvCxnSpPr>
        <p:spPr>
          <a:xfrm>
            <a:off x="4367568" y="975874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08698D-8686-C88E-49E8-576F574064C2}"/>
              </a:ext>
            </a:extLst>
          </p:cNvPr>
          <p:cNvCxnSpPr>
            <a:cxnSpLocks/>
          </p:cNvCxnSpPr>
          <p:nvPr/>
        </p:nvCxnSpPr>
        <p:spPr>
          <a:xfrm>
            <a:off x="4367568" y="1228938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Slide Number Placeholder 180">
            <a:extLst>
              <a:ext uri="{FF2B5EF4-FFF2-40B4-BE49-F238E27FC236}">
                <a16:creationId xmlns:a16="http://schemas.microsoft.com/office/drawing/2014/main" id="{74707CB1-E2E1-0671-C8EA-19F87175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Activation Functions</a:t>
            </a: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89ADE8F-E84D-6452-C3B6-7A34D347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24" y="1606494"/>
            <a:ext cx="7250151" cy="193051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72D1A6-5127-79BA-D4E4-5344C54F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26228"/>
            <a:ext cx="7886700" cy="7738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Activation functions can allow non-linear boundaries</a:t>
            </a:r>
          </a:p>
          <a:p>
            <a:pPr lvl="1"/>
            <a:r>
              <a:rPr lang="en-US">
                <a:ea typeface="+mn-lt"/>
                <a:cs typeface="+mn-lt"/>
              </a:rPr>
              <a:t>Ideally (easily) differentiable functions</a:t>
            </a:r>
            <a:endParaRPr lang="en-US"/>
          </a:p>
          <a:p>
            <a:pPr lvl="1"/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B99E1-D2AD-C9B8-1CC1-B4612A5F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5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3E5FD-8AA8-E836-053D-16BA367B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Why do we need TF?</a:t>
            </a:r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16783" y="1637417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2A2B-AE32-B591-38BB-F7C35899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What about multiple units?</a:t>
            </a:r>
          </a:p>
          <a:p>
            <a:r>
              <a:rPr lang="en-US">
                <a:ea typeface="+mn-lt"/>
                <a:cs typeface="+mn-lt"/>
              </a:rPr>
              <a:t>What about multiple layers?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What about different activation/loss functions?</a:t>
            </a:r>
          </a:p>
          <a:p>
            <a:r>
              <a:rPr lang="en-US">
                <a:cs typeface="Calibri"/>
              </a:rPr>
              <a:t>How do we create more complex models?</a:t>
            </a:r>
          </a:p>
          <a:p>
            <a:r>
              <a:rPr lang="en-US">
                <a:cs typeface="Calibri"/>
              </a:rPr>
              <a:t>Answer: </a:t>
            </a:r>
            <a:r>
              <a:rPr lang="en-US" err="1">
                <a:cs typeface="Calibri"/>
              </a:rPr>
              <a:t>Tensorflow</a:t>
            </a:r>
            <a:r>
              <a:rPr lang="en-US">
                <a:cs typeface="Calibri"/>
              </a:rPr>
              <a:t> (or Caffe, or </a:t>
            </a:r>
            <a:r>
              <a:rPr lang="en-US" err="1">
                <a:cs typeface="Calibri"/>
              </a:rPr>
              <a:t>PyTorch</a:t>
            </a:r>
            <a:r>
              <a:rPr lang="en-US">
                <a:cs typeface="Calibri"/>
              </a:rPr>
              <a:t>...)</a:t>
            </a:r>
          </a:p>
          <a:p>
            <a:pPr lvl="1"/>
            <a:r>
              <a:rPr lang="en-US">
                <a:cs typeface="Calibri"/>
              </a:rPr>
              <a:t>"Deep learning frameworks"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7C8D8-5211-7CA0-3BEF-E0ED3241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835312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3E5FD-8AA8-E836-053D-16BA367B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 sz="4100">
                <a:cs typeface="Calibri Light"/>
              </a:rPr>
              <a:t>What is TensorFlow (TF)?</a:t>
            </a:r>
            <a:endParaRPr lang="en-US" sz="410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  <a:gd name="connsiteX0" fmla="*/ 0 w 8140446"/>
              <a:gd name="connsiteY0" fmla="*/ 0 h 13716"/>
              <a:gd name="connsiteX1" fmla="*/ 596966 w 8140446"/>
              <a:gd name="connsiteY1" fmla="*/ 0 h 13716"/>
              <a:gd name="connsiteX2" fmla="*/ 1031123 w 8140446"/>
              <a:gd name="connsiteY2" fmla="*/ 0 h 13716"/>
              <a:gd name="connsiteX3" fmla="*/ 1872303 w 8140446"/>
              <a:gd name="connsiteY3" fmla="*/ 0 h 13716"/>
              <a:gd name="connsiteX4" fmla="*/ 2469269 w 8140446"/>
              <a:gd name="connsiteY4" fmla="*/ 0 h 13716"/>
              <a:gd name="connsiteX5" fmla="*/ 3066235 w 8140446"/>
              <a:gd name="connsiteY5" fmla="*/ 0 h 13716"/>
              <a:gd name="connsiteX6" fmla="*/ 3907414 w 8140446"/>
              <a:gd name="connsiteY6" fmla="*/ 0 h 13716"/>
              <a:gd name="connsiteX7" fmla="*/ 4422976 w 8140446"/>
              <a:gd name="connsiteY7" fmla="*/ 0 h 13716"/>
              <a:gd name="connsiteX8" fmla="*/ 5264155 w 8140446"/>
              <a:gd name="connsiteY8" fmla="*/ 0 h 13716"/>
              <a:gd name="connsiteX9" fmla="*/ 6105335 w 8140446"/>
              <a:gd name="connsiteY9" fmla="*/ 0 h 13716"/>
              <a:gd name="connsiteX10" fmla="*/ 6783705 w 8140446"/>
              <a:gd name="connsiteY10" fmla="*/ 0 h 13716"/>
              <a:gd name="connsiteX11" fmla="*/ 8140446 w 8140446"/>
              <a:gd name="connsiteY11" fmla="*/ 0 h 13716"/>
              <a:gd name="connsiteX12" fmla="*/ 8140446 w 8140446"/>
              <a:gd name="connsiteY12" fmla="*/ 13716 h 13716"/>
              <a:gd name="connsiteX13" fmla="*/ 7706289 w 8140446"/>
              <a:gd name="connsiteY13" fmla="*/ 13716 h 13716"/>
              <a:gd name="connsiteX14" fmla="*/ 6865109 w 8140446"/>
              <a:gd name="connsiteY14" fmla="*/ 13716 h 13716"/>
              <a:gd name="connsiteX15" fmla="*/ 6349548 w 8140446"/>
              <a:gd name="connsiteY15" fmla="*/ 13716 h 13716"/>
              <a:gd name="connsiteX16" fmla="*/ 5671177 w 8140446"/>
              <a:gd name="connsiteY16" fmla="*/ 13716 h 13716"/>
              <a:gd name="connsiteX17" fmla="*/ 4829998 w 8140446"/>
              <a:gd name="connsiteY17" fmla="*/ 13716 h 13716"/>
              <a:gd name="connsiteX18" fmla="*/ 4151627 w 8140446"/>
              <a:gd name="connsiteY18" fmla="*/ 13716 h 13716"/>
              <a:gd name="connsiteX19" fmla="*/ 3717470 w 8140446"/>
              <a:gd name="connsiteY19" fmla="*/ 13716 h 13716"/>
              <a:gd name="connsiteX20" fmla="*/ 3201909 w 8140446"/>
              <a:gd name="connsiteY20" fmla="*/ 13716 h 13716"/>
              <a:gd name="connsiteX21" fmla="*/ 2360729 w 8140446"/>
              <a:gd name="connsiteY21" fmla="*/ 13716 h 13716"/>
              <a:gd name="connsiteX22" fmla="*/ 1682359 w 8140446"/>
              <a:gd name="connsiteY22" fmla="*/ 13716 h 13716"/>
              <a:gd name="connsiteX23" fmla="*/ 1166797 w 8140446"/>
              <a:gd name="connsiteY23" fmla="*/ 13716 h 13716"/>
              <a:gd name="connsiteX24" fmla="*/ 0 w 8140446"/>
              <a:gd name="connsiteY24" fmla="*/ 13716 h 13716"/>
              <a:gd name="connsiteX25" fmla="*/ 0 w 8140446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575" y="3138"/>
                  <a:pt x="8140433" y="8565"/>
                  <a:pt x="8140446" y="13716"/>
                </a:cubicBezTo>
                <a:cubicBezTo>
                  <a:pt x="7908069" y="-25208"/>
                  <a:pt x="7683037" y="17405"/>
                  <a:pt x="7543480" y="13716"/>
                </a:cubicBezTo>
                <a:cubicBezTo>
                  <a:pt x="7393752" y="5478"/>
                  <a:pt x="7221032" y="-7801"/>
                  <a:pt x="7109323" y="13716"/>
                </a:cubicBezTo>
                <a:cubicBezTo>
                  <a:pt x="7015297" y="17911"/>
                  <a:pt x="6599332" y="36327"/>
                  <a:pt x="6430952" y="13716"/>
                </a:cubicBezTo>
                <a:cubicBezTo>
                  <a:pt x="6292915" y="-38722"/>
                  <a:pt x="6142305" y="16935"/>
                  <a:pt x="5915391" y="13716"/>
                </a:cubicBezTo>
                <a:cubicBezTo>
                  <a:pt x="5682725" y="43271"/>
                  <a:pt x="5440566" y="26848"/>
                  <a:pt x="5237020" y="13716"/>
                </a:cubicBezTo>
                <a:cubicBezTo>
                  <a:pt x="5046456" y="6005"/>
                  <a:pt x="4706449" y="47404"/>
                  <a:pt x="4558650" y="13716"/>
                </a:cubicBezTo>
                <a:cubicBezTo>
                  <a:pt x="4361396" y="-5559"/>
                  <a:pt x="4145362" y="-26875"/>
                  <a:pt x="3880279" y="13716"/>
                </a:cubicBezTo>
                <a:cubicBezTo>
                  <a:pt x="3610716" y="20839"/>
                  <a:pt x="3472690" y="-564"/>
                  <a:pt x="3201909" y="13716"/>
                </a:cubicBezTo>
                <a:cubicBezTo>
                  <a:pt x="2913595" y="30525"/>
                  <a:pt x="2753317" y="-5721"/>
                  <a:pt x="2604943" y="13716"/>
                </a:cubicBezTo>
                <a:cubicBezTo>
                  <a:pt x="2450130" y="32417"/>
                  <a:pt x="1974183" y="35587"/>
                  <a:pt x="1845168" y="13716"/>
                </a:cubicBezTo>
                <a:cubicBezTo>
                  <a:pt x="1677929" y="-4352"/>
                  <a:pt x="1378098" y="-5344"/>
                  <a:pt x="1166797" y="13716"/>
                </a:cubicBezTo>
                <a:cubicBezTo>
                  <a:pt x="921150" y="48705"/>
                  <a:pt x="327457" y="42725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39761" y="5232"/>
                  <a:pt x="8140368" y="9058"/>
                  <a:pt x="8140446" y="13716"/>
                </a:cubicBezTo>
                <a:cubicBezTo>
                  <a:pt x="7961834" y="3834"/>
                  <a:pt x="7874097" y="5778"/>
                  <a:pt x="7706289" y="13716"/>
                </a:cubicBezTo>
                <a:cubicBezTo>
                  <a:pt x="7582508" y="-19492"/>
                  <a:pt x="7179551" y="-37683"/>
                  <a:pt x="6865109" y="13716"/>
                </a:cubicBezTo>
                <a:cubicBezTo>
                  <a:pt x="6583382" y="19545"/>
                  <a:pt x="6525821" y="32124"/>
                  <a:pt x="6349548" y="13716"/>
                </a:cubicBezTo>
                <a:cubicBezTo>
                  <a:pt x="6209953" y="6309"/>
                  <a:pt x="5959707" y="-52400"/>
                  <a:pt x="5671177" y="13716"/>
                </a:cubicBezTo>
                <a:cubicBezTo>
                  <a:pt x="5387744" y="25237"/>
                  <a:pt x="5228514" y="96935"/>
                  <a:pt x="4829998" y="13716"/>
                </a:cubicBezTo>
                <a:cubicBezTo>
                  <a:pt x="4415646" y="-33168"/>
                  <a:pt x="4343809" y="24382"/>
                  <a:pt x="4151627" y="13716"/>
                </a:cubicBezTo>
                <a:cubicBezTo>
                  <a:pt x="3950673" y="-14368"/>
                  <a:pt x="3879947" y="36571"/>
                  <a:pt x="3717470" y="13716"/>
                </a:cubicBezTo>
                <a:cubicBezTo>
                  <a:pt x="3558660" y="5538"/>
                  <a:pt x="3468854" y="24803"/>
                  <a:pt x="3201909" y="13716"/>
                </a:cubicBezTo>
                <a:cubicBezTo>
                  <a:pt x="2965673" y="5933"/>
                  <a:pt x="2568327" y="17544"/>
                  <a:pt x="2360729" y="13716"/>
                </a:cubicBezTo>
                <a:cubicBezTo>
                  <a:pt x="2171885" y="44572"/>
                  <a:pt x="1923258" y="11448"/>
                  <a:pt x="1682359" y="13716"/>
                </a:cubicBezTo>
                <a:cubicBezTo>
                  <a:pt x="1430698" y="-6950"/>
                  <a:pt x="1324229" y="-6323"/>
                  <a:pt x="1166797" y="13716"/>
                </a:cubicBezTo>
                <a:cubicBezTo>
                  <a:pt x="1001390" y="37223"/>
                  <a:pt x="324313" y="53392"/>
                  <a:pt x="0" y="13716"/>
                </a:cubicBezTo>
                <a:cubicBezTo>
                  <a:pt x="427" y="7441"/>
                  <a:pt x="425" y="4765"/>
                  <a:pt x="0" y="0"/>
                </a:cubicBezTo>
                <a:close/>
              </a:path>
              <a:path w="8140446" h="13716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370" y="2812"/>
                  <a:pt x="8139830" y="9122"/>
                  <a:pt x="8140446" y="13716"/>
                </a:cubicBezTo>
                <a:cubicBezTo>
                  <a:pt x="7892673" y="-8584"/>
                  <a:pt x="7668025" y="-3922"/>
                  <a:pt x="7543480" y="13716"/>
                </a:cubicBezTo>
                <a:cubicBezTo>
                  <a:pt x="7406710" y="-8039"/>
                  <a:pt x="7207646" y="4321"/>
                  <a:pt x="7109323" y="13716"/>
                </a:cubicBezTo>
                <a:cubicBezTo>
                  <a:pt x="6993037" y="44439"/>
                  <a:pt x="6598723" y="54833"/>
                  <a:pt x="6430952" y="13716"/>
                </a:cubicBezTo>
                <a:cubicBezTo>
                  <a:pt x="6284771" y="10743"/>
                  <a:pt x="6162730" y="15778"/>
                  <a:pt x="5915391" y="13716"/>
                </a:cubicBezTo>
                <a:cubicBezTo>
                  <a:pt x="5684668" y="9031"/>
                  <a:pt x="5422852" y="49046"/>
                  <a:pt x="5237020" y="13716"/>
                </a:cubicBezTo>
                <a:cubicBezTo>
                  <a:pt x="5035482" y="21724"/>
                  <a:pt x="4719808" y="50573"/>
                  <a:pt x="4558650" y="13716"/>
                </a:cubicBezTo>
                <a:cubicBezTo>
                  <a:pt x="4375169" y="-40159"/>
                  <a:pt x="4137553" y="7514"/>
                  <a:pt x="3880279" y="13716"/>
                </a:cubicBezTo>
                <a:cubicBezTo>
                  <a:pt x="3624533" y="28076"/>
                  <a:pt x="3467387" y="1908"/>
                  <a:pt x="3201909" y="13716"/>
                </a:cubicBezTo>
                <a:cubicBezTo>
                  <a:pt x="2918126" y="68770"/>
                  <a:pt x="2717830" y="-21728"/>
                  <a:pt x="2604943" y="13716"/>
                </a:cubicBezTo>
                <a:cubicBezTo>
                  <a:pt x="2496133" y="39953"/>
                  <a:pt x="2003915" y="13682"/>
                  <a:pt x="1845168" y="13716"/>
                </a:cubicBezTo>
                <a:cubicBezTo>
                  <a:pt x="1694518" y="10417"/>
                  <a:pt x="1344959" y="39616"/>
                  <a:pt x="1166797" y="13716"/>
                </a:cubicBezTo>
                <a:cubicBezTo>
                  <a:pt x="935925" y="64879"/>
                  <a:pt x="319712" y="-68544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3716"/>
                      <a:gd name="connsiteX1" fmla="*/ 434157 w 8140446"/>
                      <a:gd name="connsiteY1" fmla="*/ 0 h 13716"/>
                      <a:gd name="connsiteX2" fmla="*/ 1193932 w 8140446"/>
                      <a:gd name="connsiteY2" fmla="*/ 0 h 13716"/>
                      <a:gd name="connsiteX3" fmla="*/ 1628089 w 8140446"/>
                      <a:gd name="connsiteY3" fmla="*/ 0 h 13716"/>
                      <a:gd name="connsiteX4" fmla="*/ 2225055 w 8140446"/>
                      <a:gd name="connsiteY4" fmla="*/ 0 h 13716"/>
                      <a:gd name="connsiteX5" fmla="*/ 3066235 w 8140446"/>
                      <a:gd name="connsiteY5" fmla="*/ 0 h 13716"/>
                      <a:gd name="connsiteX6" fmla="*/ 3744605 w 8140446"/>
                      <a:gd name="connsiteY6" fmla="*/ 0 h 13716"/>
                      <a:gd name="connsiteX7" fmla="*/ 4504380 w 8140446"/>
                      <a:gd name="connsiteY7" fmla="*/ 0 h 13716"/>
                      <a:gd name="connsiteX8" fmla="*/ 5101346 w 8140446"/>
                      <a:gd name="connsiteY8" fmla="*/ 0 h 13716"/>
                      <a:gd name="connsiteX9" fmla="*/ 5779717 w 8140446"/>
                      <a:gd name="connsiteY9" fmla="*/ 0 h 13716"/>
                      <a:gd name="connsiteX10" fmla="*/ 6620896 w 8140446"/>
                      <a:gd name="connsiteY10" fmla="*/ 0 h 13716"/>
                      <a:gd name="connsiteX11" fmla="*/ 7136458 w 8140446"/>
                      <a:gd name="connsiteY11" fmla="*/ 0 h 13716"/>
                      <a:gd name="connsiteX12" fmla="*/ 8140446 w 8140446"/>
                      <a:gd name="connsiteY12" fmla="*/ 0 h 13716"/>
                      <a:gd name="connsiteX13" fmla="*/ 8140446 w 8140446"/>
                      <a:gd name="connsiteY13" fmla="*/ 13716 h 13716"/>
                      <a:gd name="connsiteX14" fmla="*/ 7543480 w 8140446"/>
                      <a:gd name="connsiteY14" fmla="*/ 13716 h 13716"/>
                      <a:gd name="connsiteX15" fmla="*/ 7109323 w 8140446"/>
                      <a:gd name="connsiteY15" fmla="*/ 13716 h 13716"/>
                      <a:gd name="connsiteX16" fmla="*/ 6430952 w 8140446"/>
                      <a:gd name="connsiteY16" fmla="*/ 13716 h 13716"/>
                      <a:gd name="connsiteX17" fmla="*/ 5915391 w 8140446"/>
                      <a:gd name="connsiteY17" fmla="*/ 13716 h 13716"/>
                      <a:gd name="connsiteX18" fmla="*/ 5237020 w 8140446"/>
                      <a:gd name="connsiteY18" fmla="*/ 13716 h 13716"/>
                      <a:gd name="connsiteX19" fmla="*/ 4558650 w 8140446"/>
                      <a:gd name="connsiteY19" fmla="*/ 13716 h 13716"/>
                      <a:gd name="connsiteX20" fmla="*/ 3880279 w 8140446"/>
                      <a:gd name="connsiteY20" fmla="*/ 13716 h 13716"/>
                      <a:gd name="connsiteX21" fmla="*/ 3201909 w 8140446"/>
                      <a:gd name="connsiteY21" fmla="*/ 13716 h 13716"/>
                      <a:gd name="connsiteX22" fmla="*/ 2604943 w 8140446"/>
                      <a:gd name="connsiteY22" fmla="*/ 13716 h 13716"/>
                      <a:gd name="connsiteX23" fmla="*/ 1845168 w 8140446"/>
                      <a:gd name="connsiteY23" fmla="*/ 13716 h 13716"/>
                      <a:gd name="connsiteX24" fmla="*/ 1166797 w 8140446"/>
                      <a:gd name="connsiteY24" fmla="*/ 13716 h 13716"/>
                      <a:gd name="connsiteX25" fmla="*/ 0 w 8140446"/>
                      <a:gd name="connsiteY25" fmla="*/ 13716 h 13716"/>
                      <a:gd name="connsiteX26" fmla="*/ 0 w 8140446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3716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543" y="2784"/>
                          <a:pt x="8140462" y="9558"/>
                          <a:pt x="8140446" y="13716"/>
                        </a:cubicBezTo>
                        <a:cubicBezTo>
                          <a:pt x="7906329" y="-7615"/>
                          <a:pt x="7681180" y="22893"/>
                          <a:pt x="7543480" y="13716"/>
                        </a:cubicBezTo>
                        <a:cubicBezTo>
                          <a:pt x="7405780" y="4539"/>
                          <a:pt x="7216607" y="-912"/>
                          <a:pt x="7109323" y="13716"/>
                        </a:cubicBezTo>
                        <a:cubicBezTo>
                          <a:pt x="7002039" y="28344"/>
                          <a:pt x="6576231" y="38120"/>
                          <a:pt x="6430952" y="13716"/>
                        </a:cubicBezTo>
                        <a:cubicBezTo>
                          <a:pt x="6285673" y="-10688"/>
                          <a:pt x="6138840" y="29949"/>
                          <a:pt x="5915391" y="13716"/>
                        </a:cubicBezTo>
                        <a:cubicBezTo>
                          <a:pt x="5691942" y="-2517"/>
                          <a:pt x="5459460" y="47094"/>
                          <a:pt x="5237020" y="13716"/>
                        </a:cubicBezTo>
                        <a:cubicBezTo>
                          <a:pt x="5014580" y="-19662"/>
                          <a:pt x="4747677" y="35877"/>
                          <a:pt x="4558650" y="13716"/>
                        </a:cubicBezTo>
                        <a:cubicBezTo>
                          <a:pt x="4369623" y="-8445"/>
                          <a:pt x="4146061" y="7996"/>
                          <a:pt x="3880279" y="13716"/>
                        </a:cubicBezTo>
                        <a:cubicBezTo>
                          <a:pt x="3614497" y="19436"/>
                          <a:pt x="3473808" y="-17480"/>
                          <a:pt x="3201909" y="13716"/>
                        </a:cubicBezTo>
                        <a:cubicBezTo>
                          <a:pt x="2930010" y="44912"/>
                          <a:pt x="2728175" y="-8002"/>
                          <a:pt x="2604943" y="13716"/>
                        </a:cubicBezTo>
                        <a:cubicBezTo>
                          <a:pt x="2481711" y="35434"/>
                          <a:pt x="2004334" y="22380"/>
                          <a:pt x="1845168" y="13716"/>
                        </a:cubicBezTo>
                        <a:cubicBezTo>
                          <a:pt x="1686003" y="5052"/>
                          <a:pt x="1375070" y="33008"/>
                          <a:pt x="1166797" y="13716"/>
                        </a:cubicBezTo>
                        <a:cubicBezTo>
                          <a:pt x="958524" y="-5576"/>
                          <a:pt x="342846" y="430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8140446" h="13716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39772" y="5682"/>
                          <a:pt x="8139843" y="9439"/>
                          <a:pt x="8140446" y="13716"/>
                        </a:cubicBezTo>
                        <a:cubicBezTo>
                          <a:pt x="7959314" y="-1227"/>
                          <a:pt x="7870113" y="5865"/>
                          <a:pt x="7706289" y="13716"/>
                        </a:cubicBezTo>
                        <a:cubicBezTo>
                          <a:pt x="7542465" y="21567"/>
                          <a:pt x="7157940" y="12910"/>
                          <a:pt x="6865109" y="13716"/>
                        </a:cubicBezTo>
                        <a:cubicBezTo>
                          <a:pt x="6572278" y="14522"/>
                          <a:pt x="6524256" y="33479"/>
                          <a:pt x="6349548" y="13716"/>
                        </a:cubicBezTo>
                        <a:cubicBezTo>
                          <a:pt x="6174840" y="-6047"/>
                          <a:pt x="5951624" y="-4398"/>
                          <a:pt x="5671177" y="13716"/>
                        </a:cubicBezTo>
                        <a:cubicBezTo>
                          <a:pt x="5390730" y="31830"/>
                          <a:pt x="5222992" y="55486"/>
                          <a:pt x="4829998" y="13716"/>
                        </a:cubicBezTo>
                        <a:cubicBezTo>
                          <a:pt x="4437004" y="-28054"/>
                          <a:pt x="4344181" y="34515"/>
                          <a:pt x="4151627" y="13716"/>
                        </a:cubicBezTo>
                        <a:cubicBezTo>
                          <a:pt x="3959073" y="-7083"/>
                          <a:pt x="3886970" y="28303"/>
                          <a:pt x="3717470" y="13716"/>
                        </a:cubicBezTo>
                        <a:cubicBezTo>
                          <a:pt x="3547970" y="-871"/>
                          <a:pt x="3451521" y="27300"/>
                          <a:pt x="3201909" y="13716"/>
                        </a:cubicBezTo>
                        <a:cubicBezTo>
                          <a:pt x="2952297" y="132"/>
                          <a:pt x="2543413" y="1457"/>
                          <a:pt x="2360729" y="13716"/>
                        </a:cubicBezTo>
                        <a:cubicBezTo>
                          <a:pt x="2178045" y="25975"/>
                          <a:pt x="1906056" y="21275"/>
                          <a:pt x="1682359" y="13716"/>
                        </a:cubicBezTo>
                        <a:cubicBezTo>
                          <a:pt x="1458662" y="6158"/>
                          <a:pt x="1330405" y="3474"/>
                          <a:pt x="1166797" y="13716"/>
                        </a:cubicBezTo>
                        <a:cubicBezTo>
                          <a:pt x="1003189" y="23958"/>
                          <a:pt x="278098" y="14961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2A2B-AE32-B591-38BB-F7C35899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cs typeface="Calibri"/>
              </a:rPr>
              <a:t>Tensorflow is a deep learning framework </a:t>
            </a:r>
          </a:p>
          <a:p>
            <a:pPr lvl="1"/>
            <a:r>
              <a:rPr lang="en-US" sz="1700">
                <a:ea typeface="+mn-lt"/>
                <a:cs typeface="+mn-lt"/>
              </a:rPr>
              <a:t>Numerical library based on Eigen, CUDA, NVidia cuDNN </a:t>
            </a:r>
            <a:endParaRPr lang="en-US" sz="1700">
              <a:cs typeface="Calibri"/>
            </a:endParaRPr>
          </a:p>
          <a:p>
            <a:pPr lvl="1"/>
            <a:r>
              <a:rPr lang="en-US" sz="1700">
                <a:cs typeface="Calibri"/>
              </a:rPr>
              <a:t>Mostly written in C++</a:t>
            </a:r>
          </a:p>
          <a:p>
            <a:r>
              <a:rPr lang="en-US" sz="1700">
                <a:cs typeface="Calibri"/>
              </a:rPr>
              <a:t>But also, common layers, models, activation, loss functions...</a:t>
            </a:r>
          </a:p>
          <a:p>
            <a:r>
              <a:rPr lang="en-US" sz="1700">
                <a:cs typeface="Calibri"/>
              </a:rPr>
              <a:t>But also, implementation of backpropagation to learn gradients</a:t>
            </a:r>
          </a:p>
          <a:p>
            <a:r>
              <a:rPr lang="en-US" sz="1700">
                <a:cs typeface="Calibri"/>
              </a:rPr>
              <a:t>We have to use C++ to use Tensorflow?</a:t>
            </a:r>
          </a:p>
          <a:p>
            <a:pPr lvl="1"/>
            <a:r>
              <a:rPr lang="en-US" sz="1700">
                <a:cs typeface="Calibri"/>
              </a:rPr>
              <a:t>No.  You can but  API's for many languages, Python, Java, Go,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E4A4D-CEEC-0C50-643C-08C5CDEB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920407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 sz="4100">
                <a:cs typeface="Calibri Light"/>
              </a:rPr>
              <a:t>What is Keras?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  <a:gd name="connsiteX0" fmla="*/ 0 w 8140446"/>
              <a:gd name="connsiteY0" fmla="*/ 0 h 13716"/>
              <a:gd name="connsiteX1" fmla="*/ 596966 w 8140446"/>
              <a:gd name="connsiteY1" fmla="*/ 0 h 13716"/>
              <a:gd name="connsiteX2" fmla="*/ 1031123 w 8140446"/>
              <a:gd name="connsiteY2" fmla="*/ 0 h 13716"/>
              <a:gd name="connsiteX3" fmla="*/ 1872303 w 8140446"/>
              <a:gd name="connsiteY3" fmla="*/ 0 h 13716"/>
              <a:gd name="connsiteX4" fmla="*/ 2469269 w 8140446"/>
              <a:gd name="connsiteY4" fmla="*/ 0 h 13716"/>
              <a:gd name="connsiteX5" fmla="*/ 3066235 w 8140446"/>
              <a:gd name="connsiteY5" fmla="*/ 0 h 13716"/>
              <a:gd name="connsiteX6" fmla="*/ 3907414 w 8140446"/>
              <a:gd name="connsiteY6" fmla="*/ 0 h 13716"/>
              <a:gd name="connsiteX7" fmla="*/ 4422976 w 8140446"/>
              <a:gd name="connsiteY7" fmla="*/ 0 h 13716"/>
              <a:gd name="connsiteX8" fmla="*/ 5264155 w 8140446"/>
              <a:gd name="connsiteY8" fmla="*/ 0 h 13716"/>
              <a:gd name="connsiteX9" fmla="*/ 6105335 w 8140446"/>
              <a:gd name="connsiteY9" fmla="*/ 0 h 13716"/>
              <a:gd name="connsiteX10" fmla="*/ 6783705 w 8140446"/>
              <a:gd name="connsiteY10" fmla="*/ 0 h 13716"/>
              <a:gd name="connsiteX11" fmla="*/ 8140446 w 8140446"/>
              <a:gd name="connsiteY11" fmla="*/ 0 h 13716"/>
              <a:gd name="connsiteX12" fmla="*/ 8140446 w 8140446"/>
              <a:gd name="connsiteY12" fmla="*/ 13716 h 13716"/>
              <a:gd name="connsiteX13" fmla="*/ 7706289 w 8140446"/>
              <a:gd name="connsiteY13" fmla="*/ 13716 h 13716"/>
              <a:gd name="connsiteX14" fmla="*/ 6865109 w 8140446"/>
              <a:gd name="connsiteY14" fmla="*/ 13716 h 13716"/>
              <a:gd name="connsiteX15" fmla="*/ 6349548 w 8140446"/>
              <a:gd name="connsiteY15" fmla="*/ 13716 h 13716"/>
              <a:gd name="connsiteX16" fmla="*/ 5671177 w 8140446"/>
              <a:gd name="connsiteY16" fmla="*/ 13716 h 13716"/>
              <a:gd name="connsiteX17" fmla="*/ 4829998 w 8140446"/>
              <a:gd name="connsiteY17" fmla="*/ 13716 h 13716"/>
              <a:gd name="connsiteX18" fmla="*/ 4151627 w 8140446"/>
              <a:gd name="connsiteY18" fmla="*/ 13716 h 13716"/>
              <a:gd name="connsiteX19" fmla="*/ 3717470 w 8140446"/>
              <a:gd name="connsiteY19" fmla="*/ 13716 h 13716"/>
              <a:gd name="connsiteX20" fmla="*/ 3201909 w 8140446"/>
              <a:gd name="connsiteY20" fmla="*/ 13716 h 13716"/>
              <a:gd name="connsiteX21" fmla="*/ 2360729 w 8140446"/>
              <a:gd name="connsiteY21" fmla="*/ 13716 h 13716"/>
              <a:gd name="connsiteX22" fmla="*/ 1682359 w 8140446"/>
              <a:gd name="connsiteY22" fmla="*/ 13716 h 13716"/>
              <a:gd name="connsiteX23" fmla="*/ 1166797 w 8140446"/>
              <a:gd name="connsiteY23" fmla="*/ 13716 h 13716"/>
              <a:gd name="connsiteX24" fmla="*/ 0 w 8140446"/>
              <a:gd name="connsiteY24" fmla="*/ 13716 h 13716"/>
              <a:gd name="connsiteX25" fmla="*/ 0 w 8140446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575" y="3138"/>
                  <a:pt x="8140433" y="8565"/>
                  <a:pt x="8140446" y="13716"/>
                </a:cubicBezTo>
                <a:cubicBezTo>
                  <a:pt x="7908069" y="-25208"/>
                  <a:pt x="7683037" y="17405"/>
                  <a:pt x="7543480" y="13716"/>
                </a:cubicBezTo>
                <a:cubicBezTo>
                  <a:pt x="7393752" y="5478"/>
                  <a:pt x="7221032" y="-7801"/>
                  <a:pt x="7109323" y="13716"/>
                </a:cubicBezTo>
                <a:cubicBezTo>
                  <a:pt x="7015297" y="17911"/>
                  <a:pt x="6599332" y="36327"/>
                  <a:pt x="6430952" y="13716"/>
                </a:cubicBezTo>
                <a:cubicBezTo>
                  <a:pt x="6292915" y="-38722"/>
                  <a:pt x="6142305" y="16935"/>
                  <a:pt x="5915391" y="13716"/>
                </a:cubicBezTo>
                <a:cubicBezTo>
                  <a:pt x="5682725" y="43271"/>
                  <a:pt x="5440566" y="26848"/>
                  <a:pt x="5237020" y="13716"/>
                </a:cubicBezTo>
                <a:cubicBezTo>
                  <a:pt x="5046456" y="6005"/>
                  <a:pt x="4706449" y="47404"/>
                  <a:pt x="4558650" y="13716"/>
                </a:cubicBezTo>
                <a:cubicBezTo>
                  <a:pt x="4361396" y="-5559"/>
                  <a:pt x="4145362" y="-26875"/>
                  <a:pt x="3880279" y="13716"/>
                </a:cubicBezTo>
                <a:cubicBezTo>
                  <a:pt x="3610716" y="20839"/>
                  <a:pt x="3472690" y="-564"/>
                  <a:pt x="3201909" y="13716"/>
                </a:cubicBezTo>
                <a:cubicBezTo>
                  <a:pt x="2913595" y="30525"/>
                  <a:pt x="2753317" y="-5721"/>
                  <a:pt x="2604943" y="13716"/>
                </a:cubicBezTo>
                <a:cubicBezTo>
                  <a:pt x="2450130" y="32417"/>
                  <a:pt x="1974183" y="35587"/>
                  <a:pt x="1845168" y="13716"/>
                </a:cubicBezTo>
                <a:cubicBezTo>
                  <a:pt x="1677929" y="-4352"/>
                  <a:pt x="1378098" y="-5344"/>
                  <a:pt x="1166797" y="13716"/>
                </a:cubicBezTo>
                <a:cubicBezTo>
                  <a:pt x="921150" y="48705"/>
                  <a:pt x="327457" y="42725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39761" y="5232"/>
                  <a:pt x="8140368" y="9058"/>
                  <a:pt x="8140446" y="13716"/>
                </a:cubicBezTo>
                <a:cubicBezTo>
                  <a:pt x="7961834" y="3834"/>
                  <a:pt x="7874097" y="5778"/>
                  <a:pt x="7706289" y="13716"/>
                </a:cubicBezTo>
                <a:cubicBezTo>
                  <a:pt x="7582508" y="-19492"/>
                  <a:pt x="7179551" y="-37683"/>
                  <a:pt x="6865109" y="13716"/>
                </a:cubicBezTo>
                <a:cubicBezTo>
                  <a:pt x="6583382" y="19545"/>
                  <a:pt x="6525821" y="32124"/>
                  <a:pt x="6349548" y="13716"/>
                </a:cubicBezTo>
                <a:cubicBezTo>
                  <a:pt x="6209953" y="6309"/>
                  <a:pt x="5959707" y="-52400"/>
                  <a:pt x="5671177" y="13716"/>
                </a:cubicBezTo>
                <a:cubicBezTo>
                  <a:pt x="5387744" y="25237"/>
                  <a:pt x="5228514" y="96935"/>
                  <a:pt x="4829998" y="13716"/>
                </a:cubicBezTo>
                <a:cubicBezTo>
                  <a:pt x="4415646" y="-33168"/>
                  <a:pt x="4343809" y="24382"/>
                  <a:pt x="4151627" y="13716"/>
                </a:cubicBezTo>
                <a:cubicBezTo>
                  <a:pt x="3950673" y="-14368"/>
                  <a:pt x="3879947" y="36571"/>
                  <a:pt x="3717470" y="13716"/>
                </a:cubicBezTo>
                <a:cubicBezTo>
                  <a:pt x="3558660" y="5538"/>
                  <a:pt x="3468854" y="24803"/>
                  <a:pt x="3201909" y="13716"/>
                </a:cubicBezTo>
                <a:cubicBezTo>
                  <a:pt x="2965673" y="5933"/>
                  <a:pt x="2568327" y="17544"/>
                  <a:pt x="2360729" y="13716"/>
                </a:cubicBezTo>
                <a:cubicBezTo>
                  <a:pt x="2171885" y="44572"/>
                  <a:pt x="1923258" y="11448"/>
                  <a:pt x="1682359" y="13716"/>
                </a:cubicBezTo>
                <a:cubicBezTo>
                  <a:pt x="1430698" y="-6950"/>
                  <a:pt x="1324229" y="-6323"/>
                  <a:pt x="1166797" y="13716"/>
                </a:cubicBezTo>
                <a:cubicBezTo>
                  <a:pt x="1001390" y="37223"/>
                  <a:pt x="324313" y="53392"/>
                  <a:pt x="0" y="13716"/>
                </a:cubicBezTo>
                <a:cubicBezTo>
                  <a:pt x="427" y="7441"/>
                  <a:pt x="425" y="4765"/>
                  <a:pt x="0" y="0"/>
                </a:cubicBezTo>
                <a:close/>
              </a:path>
              <a:path w="8140446" h="13716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370" y="2812"/>
                  <a:pt x="8139830" y="9122"/>
                  <a:pt x="8140446" y="13716"/>
                </a:cubicBezTo>
                <a:cubicBezTo>
                  <a:pt x="7892673" y="-8584"/>
                  <a:pt x="7668025" y="-3922"/>
                  <a:pt x="7543480" y="13716"/>
                </a:cubicBezTo>
                <a:cubicBezTo>
                  <a:pt x="7406710" y="-8039"/>
                  <a:pt x="7207646" y="4321"/>
                  <a:pt x="7109323" y="13716"/>
                </a:cubicBezTo>
                <a:cubicBezTo>
                  <a:pt x="6993037" y="44439"/>
                  <a:pt x="6598723" y="54833"/>
                  <a:pt x="6430952" y="13716"/>
                </a:cubicBezTo>
                <a:cubicBezTo>
                  <a:pt x="6284771" y="10743"/>
                  <a:pt x="6162730" y="15778"/>
                  <a:pt x="5915391" y="13716"/>
                </a:cubicBezTo>
                <a:cubicBezTo>
                  <a:pt x="5684668" y="9031"/>
                  <a:pt x="5422852" y="49046"/>
                  <a:pt x="5237020" y="13716"/>
                </a:cubicBezTo>
                <a:cubicBezTo>
                  <a:pt x="5035482" y="21724"/>
                  <a:pt x="4719808" y="50573"/>
                  <a:pt x="4558650" y="13716"/>
                </a:cubicBezTo>
                <a:cubicBezTo>
                  <a:pt x="4375169" y="-40159"/>
                  <a:pt x="4137553" y="7514"/>
                  <a:pt x="3880279" y="13716"/>
                </a:cubicBezTo>
                <a:cubicBezTo>
                  <a:pt x="3624533" y="28076"/>
                  <a:pt x="3467387" y="1908"/>
                  <a:pt x="3201909" y="13716"/>
                </a:cubicBezTo>
                <a:cubicBezTo>
                  <a:pt x="2918126" y="68770"/>
                  <a:pt x="2717830" y="-21728"/>
                  <a:pt x="2604943" y="13716"/>
                </a:cubicBezTo>
                <a:cubicBezTo>
                  <a:pt x="2496133" y="39953"/>
                  <a:pt x="2003915" y="13682"/>
                  <a:pt x="1845168" y="13716"/>
                </a:cubicBezTo>
                <a:cubicBezTo>
                  <a:pt x="1694518" y="10417"/>
                  <a:pt x="1344959" y="39616"/>
                  <a:pt x="1166797" y="13716"/>
                </a:cubicBezTo>
                <a:cubicBezTo>
                  <a:pt x="935925" y="64879"/>
                  <a:pt x="319712" y="-68544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3716"/>
                      <a:gd name="connsiteX1" fmla="*/ 434157 w 8140446"/>
                      <a:gd name="connsiteY1" fmla="*/ 0 h 13716"/>
                      <a:gd name="connsiteX2" fmla="*/ 1193932 w 8140446"/>
                      <a:gd name="connsiteY2" fmla="*/ 0 h 13716"/>
                      <a:gd name="connsiteX3" fmla="*/ 1628089 w 8140446"/>
                      <a:gd name="connsiteY3" fmla="*/ 0 h 13716"/>
                      <a:gd name="connsiteX4" fmla="*/ 2225055 w 8140446"/>
                      <a:gd name="connsiteY4" fmla="*/ 0 h 13716"/>
                      <a:gd name="connsiteX5" fmla="*/ 3066235 w 8140446"/>
                      <a:gd name="connsiteY5" fmla="*/ 0 h 13716"/>
                      <a:gd name="connsiteX6" fmla="*/ 3744605 w 8140446"/>
                      <a:gd name="connsiteY6" fmla="*/ 0 h 13716"/>
                      <a:gd name="connsiteX7" fmla="*/ 4504380 w 8140446"/>
                      <a:gd name="connsiteY7" fmla="*/ 0 h 13716"/>
                      <a:gd name="connsiteX8" fmla="*/ 5101346 w 8140446"/>
                      <a:gd name="connsiteY8" fmla="*/ 0 h 13716"/>
                      <a:gd name="connsiteX9" fmla="*/ 5779717 w 8140446"/>
                      <a:gd name="connsiteY9" fmla="*/ 0 h 13716"/>
                      <a:gd name="connsiteX10" fmla="*/ 6620896 w 8140446"/>
                      <a:gd name="connsiteY10" fmla="*/ 0 h 13716"/>
                      <a:gd name="connsiteX11" fmla="*/ 7136458 w 8140446"/>
                      <a:gd name="connsiteY11" fmla="*/ 0 h 13716"/>
                      <a:gd name="connsiteX12" fmla="*/ 8140446 w 8140446"/>
                      <a:gd name="connsiteY12" fmla="*/ 0 h 13716"/>
                      <a:gd name="connsiteX13" fmla="*/ 8140446 w 8140446"/>
                      <a:gd name="connsiteY13" fmla="*/ 13716 h 13716"/>
                      <a:gd name="connsiteX14" fmla="*/ 7543480 w 8140446"/>
                      <a:gd name="connsiteY14" fmla="*/ 13716 h 13716"/>
                      <a:gd name="connsiteX15" fmla="*/ 7109323 w 8140446"/>
                      <a:gd name="connsiteY15" fmla="*/ 13716 h 13716"/>
                      <a:gd name="connsiteX16" fmla="*/ 6430952 w 8140446"/>
                      <a:gd name="connsiteY16" fmla="*/ 13716 h 13716"/>
                      <a:gd name="connsiteX17" fmla="*/ 5915391 w 8140446"/>
                      <a:gd name="connsiteY17" fmla="*/ 13716 h 13716"/>
                      <a:gd name="connsiteX18" fmla="*/ 5237020 w 8140446"/>
                      <a:gd name="connsiteY18" fmla="*/ 13716 h 13716"/>
                      <a:gd name="connsiteX19" fmla="*/ 4558650 w 8140446"/>
                      <a:gd name="connsiteY19" fmla="*/ 13716 h 13716"/>
                      <a:gd name="connsiteX20" fmla="*/ 3880279 w 8140446"/>
                      <a:gd name="connsiteY20" fmla="*/ 13716 h 13716"/>
                      <a:gd name="connsiteX21" fmla="*/ 3201909 w 8140446"/>
                      <a:gd name="connsiteY21" fmla="*/ 13716 h 13716"/>
                      <a:gd name="connsiteX22" fmla="*/ 2604943 w 8140446"/>
                      <a:gd name="connsiteY22" fmla="*/ 13716 h 13716"/>
                      <a:gd name="connsiteX23" fmla="*/ 1845168 w 8140446"/>
                      <a:gd name="connsiteY23" fmla="*/ 13716 h 13716"/>
                      <a:gd name="connsiteX24" fmla="*/ 1166797 w 8140446"/>
                      <a:gd name="connsiteY24" fmla="*/ 13716 h 13716"/>
                      <a:gd name="connsiteX25" fmla="*/ 0 w 8140446"/>
                      <a:gd name="connsiteY25" fmla="*/ 13716 h 13716"/>
                      <a:gd name="connsiteX26" fmla="*/ 0 w 8140446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3716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543" y="2784"/>
                          <a:pt x="8140462" y="9558"/>
                          <a:pt x="8140446" y="13716"/>
                        </a:cubicBezTo>
                        <a:cubicBezTo>
                          <a:pt x="7906329" y="-7615"/>
                          <a:pt x="7681180" y="22893"/>
                          <a:pt x="7543480" y="13716"/>
                        </a:cubicBezTo>
                        <a:cubicBezTo>
                          <a:pt x="7405780" y="4539"/>
                          <a:pt x="7216607" y="-912"/>
                          <a:pt x="7109323" y="13716"/>
                        </a:cubicBezTo>
                        <a:cubicBezTo>
                          <a:pt x="7002039" y="28344"/>
                          <a:pt x="6576231" y="38120"/>
                          <a:pt x="6430952" y="13716"/>
                        </a:cubicBezTo>
                        <a:cubicBezTo>
                          <a:pt x="6285673" y="-10688"/>
                          <a:pt x="6138840" y="29949"/>
                          <a:pt x="5915391" y="13716"/>
                        </a:cubicBezTo>
                        <a:cubicBezTo>
                          <a:pt x="5691942" y="-2517"/>
                          <a:pt x="5459460" y="47094"/>
                          <a:pt x="5237020" y="13716"/>
                        </a:cubicBezTo>
                        <a:cubicBezTo>
                          <a:pt x="5014580" y="-19662"/>
                          <a:pt x="4747677" y="35877"/>
                          <a:pt x="4558650" y="13716"/>
                        </a:cubicBezTo>
                        <a:cubicBezTo>
                          <a:pt x="4369623" y="-8445"/>
                          <a:pt x="4146061" y="7996"/>
                          <a:pt x="3880279" y="13716"/>
                        </a:cubicBezTo>
                        <a:cubicBezTo>
                          <a:pt x="3614497" y="19436"/>
                          <a:pt x="3473808" y="-17480"/>
                          <a:pt x="3201909" y="13716"/>
                        </a:cubicBezTo>
                        <a:cubicBezTo>
                          <a:pt x="2930010" y="44912"/>
                          <a:pt x="2728175" y="-8002"/>
                          <a:pt x="2604943" y="13716"/>
                        </a:cubicBezTo>
                        <a:cubicBezTo>
                          <a:pt x="2481711" y="35434"/>
                          <a:pt x="2004334" y="22380"/>
                          <a:pt x="1845168" y="13716"/>
                        </a:cubicBezTo>
                        <a:cubicBezTo>
                          <a:pt x="1686003" y="5052"/>
                          <a:pt x="1375070" y="33008"/>
                          <a:pt x="1166797" y="13716"/>
                        </a:cubicBezTo>
                        <a:cubicBezTo>
                          <a:pt x="958524" y="-5576"/>
                          <a:pt x="342846" y="430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8140446" h="13716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39772" y="5682"/>
                          <a:pt x="8139843" y="9439"/>
                          <a:pt x="8140446" y="13716"/>
                        </a:cubicBezTo>
                        <a:cubicBezTo>
                          <a:pt x="7959314" y="-1227"/>
                          <a:pt x="7870113" y="5865"/>
                          <a:pt x="7706289" y="13716"/>
                        </a:cubicBezTo>
                        <a:cubicBezTo>
                          <a:pt x="7542465" y="21567"/>
                          <a:pt x="7157940" y="12910"/>
                          <a:pt x="6865109" y="13716"/>
                        </a:cubicBezTo>
                        <a:cubicBezTo>
                          <a:pt x="6572278" y="14522"/>
                          <a:pt x="6524256" y="33479"/>
                          <a:pt x="6349548" y="13716"/>
                        </a:cubicBezTo>
                        <a:cubicBezTo>
                          <a:pt x="6174840" y="-6047"/>
                          <a:pt x="5951624" y="-4398"/>
                          <a:pt x="5671177" y="13716"/>
                        </a:cubicBezTo>
                        <a:cubicBezTo>
                          <a:pt x="5390730" y="31830"/>
                          <a:pt x="5222992" y="55486"/>
                          <a:pt x="4829998" y="13716"/>
                        </a:cubicBezTo>
                        <a:cubicBezTo>
                          <a:pt x="4437004" y="-28054"/>
                          <a:pt x="4344181" y="34515"/>
                          <a:pt x="4151627" y="13716"/>
                        </a:cubicBezTo>
                        <a:cubicBezTo>
                          <a:pt x="3959073" y="-7083"/>
                          <a:pt x="3886970" y="28303"/>
                          <a:pt x="3717470" y="13716"/>
                        </a:cubicBezTo>
                        <a:cubicBezTo>
                          <a:pt x="3547970" y="-871"/>
                          <a:pt x="3451521" y="27300"/>
                          <a:pt x="3201909" y="13716"/>
                        </a:cubicBezTo>
                        <a:cubicBezTo>
                          <a:pt x="2952297" y="132"/>
                          <a:pt x="2543413" y="1457"/>
                          <a:pt x="2360729" y="13716"/>
                        </a:cubicBezTo>
                        <a:cubicBezTo>
                          <a:pt x="2178045" y="25975"/>
                          <a:pt x="1906056" y="21275"/>
                          <a:pt x="1682359" y="13716"/>
                        </a:cubicBezTo>
                        <a:cubicBezTo>
                          <a:pt x="1458662" y="6158"/>
                          <a:pt x="1330405" y="3474"/>
                          <a:pt x="1166797" y="13716"/>
                        </a:cubicBezTo>
                        <a:cubicBezTo>
                          <a:pt x="1003189" y="23958"/>
                          <a:pt x="278098" y="14961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Keras is an API to Deep Learning Framework(s)</a:t>
            </a:r>
            <a:endParaRPr lang="en-US" sz="1700">
              <a:cs typeface="Calibri" panose="020F0502020204030204"/>
            </a:endParaRPr>
          </a:p>
          <a:p>
            <a:pPr lvl="1"/>
            <a:r>
              <a:rPr lang="en-US" sz="1700">
                <a:ea typeface="+mn-lt"/>
                <a:cs typeface="+mn-lt"/>
              </a:rPr>
              <a:t>Provides simplified access to Tensorflow </a:t>
            </a:r>
            <a:endParaRPr lang="en-US" sz="1700">
              <a:cs typeface="Calibri"/>
            </a:endParaRPr>
          </a:p>
          <a:p>
            <a:pPr lvl="2"/>
            <a:r>
              <a:rPr lang="en-US" sz="1700">
                <a:ea typeface="+mn-lt"/>
                <a:cs typeface="+mn-lt"/>
              </a:rPr>
              <a:t>Used to support other DL frameworks: Theano, CNTK </a:t>
            </a:r>
            <a:endParaRPr lang="en-US" sz="1700">
              <a:cs typeface="Calibri"/>
            </a:endParaRPr>
          </a:p>
          <a:p>
            <a:pPr lvl="2"/>
            <a:r>
              <a:rPr lang="en-US" sz="1700">
                <a:ea typeface="+mn-lt"/>
                <a:cs typeface="+mn-lt"/>
              </a:rPr>
              <a:t>Intended to make porting to different DL library easy</a:t>
            </a:r>
          </a:p>
          <a:p>
            <a:pPr lvl="1"/>
            <a:r>
              <a:rPr lang="en-US" sz="1700">
                <a:ea typeface="+mn-lt"/>
                <a:cs typeface="+mn-lt"/>
              </a:rPr>
              <a:t>Makes model specification easier </a:t>
            </a:r>
            <a:endParaRPr lang="en-US" sz="1700">
              <a:cs typeface="Calibri"/>
            </a:endParaRPr>
          </a:p>
          <a:p>
            <a:pPr lvl="1"/>
            <a:r>
              <a:rPr lang="en-US" sz="1700">
                <a:ea typeface="+mn-lt"/>
                <a:cs typeface="+mn-lt"/>
              </a:rPr>
              <a:t>PyTorch (sadly) is not supported as a backend </a:t>
            </a:r>
            <a:endParaRPr lang="en-US" sz="1700">
              <a:cs typeface="Calibri"/>
            </a:endParaRPr>
          </a:p>
          <a:p>
            <a:r>
              <a:rPr lang="en-US" sz="1700">
                <a:ea typeface="+mn-lt"/>
                <a:cs typeface="+mn-lt"/>
              </a:rPr>
              <a:t>Keras is the default Python API to TF2 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Keras is installed when you install TF</a:t>
            </a:r>
            <a:endParaRPr lang="en-US" sz="17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00C53-178A-8EC7-F955-D5550D99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55072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Calibri Light"/>
                <a:cs typeface="Calibri Light"/>
              </a:rPr>
              <a:t>Tensorflow</a:t>
            </a:r>
            <a:r>
              <a:rPr lang="en-GB">
                <a:latin typeface="Calibri Light"/>
                <a:cs typeface="Calibri Light"/>
              </a:rPr>
              <a:t> Architecture</a:t>
            </a:r>
            <a:endParaRPr lang="en-US">
              <a:latin typeface="Calibri Light"/>
              <a:cs typeface="Calibri Ligh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6C0733-848A-C09B-17CE-64F39C6AF070}"/>
              </a:ext>
            </a:extLst>
          </p:cNvPr>
          <p:cNvSpPr/>
          <p:nvPr/>
        </p:nvSpPr>
        <p:spPr>
          <a:xfrm>
            <a:off x="923329" y="2394308"/>
            <a:ext cx="7251842" cy="208274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DF2A5-6800-54A7-29E0-D295E8B203C8}"/>
              </a:ext>
            </a:extLst>
          </p:cNvPr>
          <p:cNvSpPr/>
          <p:nvPr/>
        </p:nvSpPr>
        <p:spPr>
          <a:xfrm>
            <a:off x="1150605" y="3276388"/>
            <a:ext cx="6841066" cy="42333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Local/distributed Execution Engine</a:t>
            </a: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5CCADA-6187-D255-288A-32DF1EEDA11A}"/>
              </a:ext>
            </a:extLst>
          </p:cNvPr>
          <p:cNvSpPr/>
          <p:nvPr/>
        </p:nvSpPr>
        <p:spPr>
          <a:xfrm>
            <a:off x="1116542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CPU</a:t>
            </a: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411EE7-8D5A-3AF1-A5E1-53E7E6423A5C}"/>
              </a:ext>
            </a:extLst>
          </p:cNvPr>
          <p:cNvSpPr/>
          <p:nvPr/>
        </p:nvSpPr>
        <p:spPr>
          <a:xfrm>
            <a:off x="26955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GPU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243D7D-E2B2-88D6-0285-553364560295}"/>
              </a:ext>
            </a:extLst>
          </p:cNvPr>
          <p:cNvSpPr/>
          <p:nvPr/>
        </p:nvSpPr>
        <p:spPr>
          <a:xfrm>
            <a:off x="42703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Android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EF7B06-A079-5938-73E4-4D33648403A8}"/>
              </a:ext>
            </a:extLst>
          </p:cNvPr>
          <p:cNvSpPr/>
          <p:nvPr/>
        </p:nvSpPr>
        <p:spPr>
          <a:xfrm>
            <a:off x="58197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iOS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A7905A-29C6-D2A1-FAB5-1592799A0451}"/>
              </a:ext>
            </a:extLst>
          </p:cNvPr>
          <p:cNvSpPr/>
          <p:nvPr/>
        </p:nvSpPr>
        <p:spPr>
          <a:xfrm>
            <a:off x="7399866" y="3930347"/>
            <a:ext cx="558800" cy="4231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...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048E2-3DE7-65CE-1981-19F31217F2A0}"/>
              </a:ext>
            </a:extLst>
          </p:cNvPr>
          <p:cNvSpPr/>
          <p:nvPr/>
        </p:nvSpPr>
        <p:spPr>
          <a:xfrm>
            <a:off x="114298" y="3987497"/>
            <a:ext cx="774700" cy="275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kernels</a:t>
            </a:r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B300C39-A693-4E9B-9C5D-805A55A56F83}"/>
              </a:ext>
            </a:extLst>
          </p:cNvPr>
          <p:cNvSpPr/>
          <p:nvPr/>
        </p:nvSpPr>
        <p:spPr>
          <a:xfrm>
            <a:off x="3868056" y="2562074"/>
            <a:ext cx="1422400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C++</a:t>
            </a:r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BF6D2BC-A26A-4988-3980-81D202488D52}"/>
              </a:ext>
            </a:extLst>
          </p:cNvPr>
          <p:cNvSpPr/>
          <p:nvPr/>
        </p:nvSpPr>
        <p:spPr>
          <a:xfrm>
            <a:off x="1151012" y="2562074"/>
            <a:ext cx="2573564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Python (Low-API)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FA72D4D-7D10-AD0C-28F3-5B1F99C6A8E5}"/>
              </a:ext>
            </a:extLst>
          </p:cNvPr>
          <p:cNvSpPr/>
          <p:nvPr/>
        </p:nvSpPr>
        <p:spPr>
          <a:xfrm>
            <a:off x="5428645" y="2562074"/>
            <a:ext cx="88355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Go</a:t>
            </a:r>
            <a:endParaRPr lang="en-US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45328-8342-66BC-E550-35E6A3E0AC37}"/>
              </a:ext>
            </a:extLst>
          </p:cNvPr>
          <p:cNvSpPr/>
          <p:nvPr/>
        </p:nvSpPr>
        <p:spPr>
          <a:xfrm>
            <a:off x="35075" y="2604407"/>
            <a:ext cx="937986" cy="401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language</a:t>
            </a:r>
            <a:endParaRPr lang="en-US">
              <a:cs typeface="Calibri" panose="020F0502020204030204"/>
            </a:endParaRPr>
          </a:p>
          <a:p>
            <a:pPr algn="ctr"/>
            <a:r>
              <a:rPr lang="en-US">
                <a:cs typeface="Arial"/>
              </a:rPr>
              <a:t>APIs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BE4B8C-2D43-D927-57EB-DAC2DF0A1475}"/>
              </a:ext>
            </a:extLst>
          </p:cNvPr>
          <p:cNvSpPr/>
          <p:nvPr/>
        </p:nvSpPr>
        <p:spPr>
          <a:xfrm>
            <a:off x="6412440" y="2562074"/>
            <a:ext cx="88355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Java</a:t>
            </a:r>
            <a:endParaRPr lang="en-US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F03B51-6760-F40F-92E7-14F5B0FABDAE}"/>
              </a:ext>
            </a:extLst>
          </p:cNvPr>
          <p:cNvSpPr/>
          <p:nvPr/>
        </p:nvSpPr>
        <p:spPr>
          <a:xfrm>
            <a:off x="7400318" y="2562074"/>
            <a:ext cx="59780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...</a:t>
            </a:r>
            <a:endParaRPr lang="en-US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53CC4F-3BE9-F586-6136-3A629FC73273}"/>
              </a:ext>
            </a:extLst>
          </p:cNvPr>
          <p:cNvSpPr/>
          <p:nvPr/>
        </p:nvSpPr>
        <p:spPr>
          <a:xfrm>
            <a:off x="1149349" y="1129242"/>
            <a:ext cx="2540906" cy="482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Your Python Code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BB5082-DC45-0897-979B-8DB4E505E9AC}"/>
              </a:ext>
            </a:extLst>
          </p:cNvPr>
          <p:cNvSpPr/>
          <p:nvPr/>
        </p:nvSpPr>
        <p:spPr>
          <a:xfrm>
            <a:off x="1149348" y="1766055"/>
            <a:ext cx="2002064" cy="482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Keras</a:t>
            </a:r>
            <a:r>
              <a:rPr lang="en-US">
                <a:cs typeface="Arial"/>
              </a:rPr>
              <a:t> (High-API)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AD959DD-CA25-028E-153B-9437EB398A1A}"/>
              </a:ext>
            </a:extLst>
          </p:cNvPr>
          <p:cNvSpPr/>
          <p:nvPr/>
        </p:nvSpPr>
        <p:spPr>
          <a:xfrm>
            <a:off x="2106384" y="1555296"/>
            <a:ext cx="122464" cy="33065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6D2021A-72BE-9989-C254-DD8533247601}"/>
              </a:ext>
            </a:extLst>
          </p:cNvPr>
          <p:cNvSpPr/>
          <p:nvPr/>
        </p:nvSpPr>
        <p:spPr>
          <a:xfrm>
            <a:off x="3294287" y="1555296"/>
            <a:ext cx="122464" cy="6980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D6010-916D-117D-6E53-A96B240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1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Environment: Google </a:t>
            </a:r>
            <a:r>
              <a:rPr lang="en-US" err="1">
                <a:cs typeface="Calibri Light"/>
              </a:rPr>
              <a:t>Colab</a:t>
            </a:r>
            <a:endParaRPr lang="en-US"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D0903-B36C-5533-85D2-8D181C2B63BD}"/>
              </a:ext>
            </a:extLst>
          </p:cNvPr>
          <p:cNvSpPr txBox="1"/>
          <p:nvPr/>
        </p:nvSpPr>
        <p:spPr>
          <a:xfrm>
            <a:off x="1934918" y="1113821"/>
            <a:ext cx="527429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ourier New"/>
                <a:ea typeface="+mn-lt"/>
                <a:cs typeface="+mn-lt"/>
              </a:rPr>
              <a:t>##### Core scientific packages     requirement.txt file contents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jupyterlab</a:t>
            </a:r>
            <a:r>
              <a:rPr lang="en-US" sz="800">
                <a:latin typeface="Courier New"/>
                <a:ea typeface="+mn-lt"/>
                <a:cs typeface="+mn-lt"/>
              </a:rPr>
              <a:t>~=3.4.6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matplotlib~=3.5.3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numpy</a:t>
            </a:r>
            <a:r>
              <a:rPr lang="en-US" sz="800">
                <a:latin typeface="Courier New"/>
                <a:ea typeface="+mn-lt"/>
                <a:cs typeface="+mn-lt"/>
              </a:rPr>
              <a:t>~=1.23.3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pandas~=1.4.4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scipy</a:t>
            </a:r>
            <a:r>
              <a:rPr lang="en-US" sz="800">
                <a:latin typeface="Courier New"/>
                <a:ea typeface="+mn-lt"/>
                <a:cs typeface="+mn-lt"/>
              </a:rPr>
              <a:t>~=1.9.1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##### Machine Learning packages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scikit-learn~=1.1.2</a:t>
            </a:r>
            <a:endParaRPr lang="en-US" sz="800">
              <a:latin typeface="Courier New"/>
              <a:cs typeface="Courier New"/>
            </a:endParaRPr>
          </a:p>
          <a:p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Optional: the transformers library is only used in chapter 16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transformers~=4.21.3</a:t>
            </a:r>
            <a:endParaRPr lang="en-US" sz="800">
              <a:latin typeface="Courier New"/>
              <a:cs typeface="Courier New"/>
            </a:endParaRPr>
          </a:p>
          <a:p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##### TensorFlow-related packages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If you have a TF-compatible GPU and you want to enable GPU support, then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replace </a:t>
            </a:r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-serving-</a:t>
            </a:r>
            <a:r>
              <a:rPr lang="en-US" sz="800" err="1">
                <a:latin typeface="Courier New"/>
                <a:ea typeface="+mn-lt"/>
                <a:cs typeface="+mn-lt"/>
              </a:rPr>
              <a:t>api</a:t>
            </a:r>
            <a:r>
              <a:rPr lang="en-US" sz="800">
                <a:latin typeface="Courier New"/>
                <a:ea typeface="+mn-lt"/>
                <a:cs typeface="+mn-lt"/>
              </a:rPr>
              <a:t> with </a:t>
            </a:r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-serving-</a:t>
            </a:r>
            <a:r>
              <a:rPr lang="en-US" sz="800" err="1">
                <a:latin typeface="Courier New"/>
                <a:ea typeface="+mn-lt"/>
                <a:cs typeface="+mn-lt"/>
              </a:rPr>
              <a:t>api</a:t>
            </a:r>
            <a:r>
              <a:rPr lang="en-US" sz="800">
                <a:latin typeface="Courier New"/>
                <a:ea typeface="+mn-lt"/>
                <a:cs typeface="+mn-lt"/>
              </a:rPr>
              <a:t>-</a:t>
            </a:r>
            <a:r>
              <a:rPr lang="en-US" sz="800" err="1">
                <a:latin typeface="Courier New"/>
                <a:ea typeface="+mn-lt"/>
                <a:cs typeface="+mn-lt"/>
              </a:rPr>
              <a:t>gpu</a:t>
            </a:r>
            <a:r>
              <a:rPr lang="en-US" sz="800">
                <a:latin typeface="Courier New"/>
                <a:ea typeface="+mn-lt"/>
                <a:cs typeface="+mn-lt"/>
              </a:rPr>
              <a:t>.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Your GPU must have CUDA Compute Capability 3.5 or higher support, and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you must install CUDA, </a:t>
            </a:r>
            <a:r>
              <a:rPr lang="en-US" sz="800" err="1">
                <a:latin typeface="Courier New"/>
                <a:ea typeface="+mn-lt"/>
                <a:cs typeface="+mn-lt"/>
              </a:rPr>
              <a:t>cuDNN</a:t>
            </a:r>
            <a:r>
              <a:rPr lang="en-US" sz="800">
                <a:latin typeface="Courier New"/>
                <a:ea typeface="+mn-lt"/>
                <a:cs typeface="+mn-lt"/>
              </a:rPr>
              <a:t> and more: see tensorflow.org for the detailed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installation instructions.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~=2.10.0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tensorboard</a:t>
            </a:r>
            <a:r>
              <a:rPr lang="en-US" sz="800">
                <a:latin typeface="Courier New"/>
                <a:ea typeface="+mn-lt"/>
                <a:cs typeface="+mn-lt"/>
              </a:rPr>
              <a:t>~=2.10.0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tensorboard</a:t>
            </a:r>
            <a:r>
              <a:rPr lang="en-US" sz="800">
                <a:latin typeface="Courier New"/>
                <a:ea typeface="+mn-lt"/>
                <a:cs typeface="+mn-lt"/>
              </a:rPr>
              <a:t>-plugin-profile~=2.8.0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-datasets~=4.6.0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-hub~=0.12.0</a:t>
            </a:r>
            <a:endParaRPr lang="en-US" sz="800">
              <a:latin typeface="Courier New"/>
              <a:cs typeface="Courier New"/>
            </a:endParaRPr>
          </a:p>
          <a:p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Used in chapter 10 and 19 for hyperparameter tuning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keras</a:t>
            </a:r>
            <a:r>
              <a:rPr lang="en-US" sz="800">
                <a:latin typeface="Courier New"/>
                <a:ea typeface="+mn-lt"/>
                <a:cs typeface="+mn-lt"/>
              </a:rPr>
              <a:t>-tuner~=1.1.3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Optional: used in chapters 11 &amp; 16 (for </a:t>
            </a:r>
            <a:r>
              <a:rPr lang="en-US" sz="800" err="1">
                <a:latin typeface="Courier New"/>
                <a:ea typeface="+mn-lt"/>
                <a:cs typeface="+mn-lt"/>
              </a:rPr>
              <a:t>AdamW</a:t>
            </a:r>
            <a:r>
              <a:rPr lang="en-US" sz="800">
                <a:latin typeface="Courier New"/>
                <a:ea typeface="+mn-lt"/>
                <a:cs typeface="+mn-lt"/>
              </a:rPr>
              <a:t> &amp; seq2seq)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-addons~=0.17.1</a:t>
            </a:r>
          </a:p>
          <a:p>
            <a:r>
              <a:rPr lang="en-US" sz="800">
                <a:latin typeface="Courier New"/>
                <a:ea typeface="+mn-lt"/>
                <a:cs typeface="+mn-lt"/>
              </a:rPr>
              <a:t># Optional: </a:t>
            </a:r>
            <a:r>
              <a:rPr lang="en-US" sz="800" err="1">
                <a:latin typeface="Courier New"/>
                <a:ea typeface="+mn-lt"/>
                <a:cs typeface="+mn-lt"/>
              </a:rPr>
              <a:t>statsmodels</a:t>
            </a:r>
            <a:r>
              <a:rPr lang="en-US" sz="800">
                <a:latin typeface="Courier New"/>
                <a:ea typeface="+mn-lt"/>
                <a:cs typeface="+mn-lt"/>
              </a:rPr>
              <a:t> is only used in chapter 15 for time series analysis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statsmodels</a:t>
            </a:r>
            <a:r>
              <a:rPr lang="en-US" sz="800">
                <a:latin typeface="Courier New"/>
                <a:ea typeface="+mn-lt"/>
                <a:cs typeface="+mn-lt"/>
              </a:rPr>
              <a:t>~=0.13.2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B4F2E4-803E-33F7-944E-C3765AAA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26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GitHub repository + Google </a:t>
            </a:r>
            <a:r>
              <a:rPr lang="en-US" dirty="0" err="1">
                <a:cs typeface="Calibri Light"/>
              </a:rPr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325"/>
            <a:ext cx="8245928" cy="8632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Go to: </a:t>
            </a:r>
            <a:r>
              <a:rPr lang="en-US" dirty="0">
                <a:ea typeface="+mn-lt"/>
                <a:cs typeface="+mn-lt"/>
                <a:hlinkClick r:id="rId2"/>
              </a:rPr>
              <a:t>https://github.com/efipsom/JGI-Tensorflow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Follow instructions to run Notebooks in Google </a:t>
            </a:r>
            <a:r>
              <a:rPr lang="en-US" dirty="0" err="1">
                <a:ea typeface="+mn-lt"/>
                <a:cs typeface="+mn-lt"/>
              </a:rPr>
              <a:t>Colab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3E1D9-628E-F461-E0B1-6A9CF8B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1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37E5-9831-B10A-7B0C-DD1C51F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CB770-6142-F0EF-BD43-F3852424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FF5E889-0ED4-5686-6A0D-2CD61180C904}"/>
              </a:ext>
            </a:extLst>
          </p:cNvPr>
          <p:cNvSpPr txBox="1">
            <a:spLocks/>
          </p:cNvSpPr>
          <p:nvPr/>
        </p:nvSpPr>
        <p:spPr>
          <a:xfrm>
            <a:off x="5879907" y="3825223"/>
            <a:ext cx="3342460" cy="649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>
                <a:latin typeface="Arial"/>
                <a:cs typeface="Arial"/>
              </a:rPr>
              <a:t>Dr. Zahraa Abdallah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980385C-1B43-738E-D026-8B7F2DD4BCEE}"/>
              </a:ext>
            </a:extLst>
          </p:cNvPr>
          <p:cNvSpPr txBox="1">
            <a:spLocks/>
          </p:cNvSpPr>
          <p:nvPr/>
        </p:nvSpPr>
        <p:spPr>
          <a:xfrm>
            <a:off x="2682837" y="3761290"/>
            <a:ext cx="3778326" cy="854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>
                <a:latin typeface="Arial"/>
                <a:cs typeface="Arial"/>
              </a:rPr>
              <a:t>Dr. </a:t>
            </a:r>
            <a:r>
              <a:rPr lang="en-US" sz="2200" err="1">
                <a:latin typeface="Arial"/>
                <a:cs typeface="Arial"/>
              </a:rPr>
              <a:t>Efi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Psomopoulou</a:t>
            </a:r>
            <a:endParaRPr lang="en-US" sz="2200">
              <a:latin typeface="Arial"/>
              <a:cs typeface="Arial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58ACCFF-0D1C-E7B8-73B1-B4EE96F28116}"/>
              </a:ext>
            </a:extLst>
          </p:cNvPr>
          <p:cNvSpPr txBox="1">
            <a:spLocks/>
          </p:cNvSpPr>
          <p:nvPr/>
        </p:nvSpPr>
        <p:spPr>
          <a:xfrm>
            <a:off x="90598" y="3788958"/>
            <a:ext cx="2940294" cy="649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>
                <a:latin typeface="Arial"/>
                <a:cs typeface="Arial"/>
              </a:rPr>
              <a:t>Dr. James Pope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F976D-290C-EC72-A5D3-3E050D24F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9" r="35303"/>
          <a:stretch/>
        </p:blipFill>
        <p:spPr bwMode="auto">
          <a:xfrm>
            <a:off x="3209064" y="1295981"/>
            <a:ext cx="2350231" cy="22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4D820F2-DD73-C9B5-7B90-A036824B3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8"/>
          <a:stretch/>
        </p:blipFill>
        <p:spPr bwMode="auto">
          <a:xfrm>
            <a:off x="192628" y="1355325"/>
            <a:ext cx="2763908" cy="22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 descr="A person wearing a red scarf&#10;&#10;Description automatically generated with low confidence">
            <a:extLst>
              <a:ext uri="{FF2B5EF4-FFF2-40B4-BE49-F238E27FC236}">
                <a16:creationId xmlns:a16="http://schemas.microsoft.com/office/drawing/2014/main" id="{90D6C0DF-557B-423C-F40B-233B8E0CA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5"/>
          <a:stretch/>
        </p:blipFill>
        <p:spPr>
          <a:xfrm>
            <a:off x="6172745" y="1545922"/>
            <a:ext cx="2534426" cy="1937462"/>
          </a:xfrm>
        </p:spPr>
      </p:pic>
    </p:spTree>
    <p:extLst>
      <p:ext uri="{BB962C8B-B14F-4D97-AF65-F5344CB8AC3E}">
        <p14:creationId xmlns:p14="http://schemas.microsoft.com/office/powerpoint/2010/main" val="2491163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3FF912-6842-4F43-91C2-F69EA0135A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297862" y="1588448"/>
            <a:ext cx="1788282" cy="203581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90C99A-CAB2-4998-800A-2B4B41C677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8686" y="411841"/>
            <a:ext cx="954292" cy="880885"/>
          </a:xfrm>
          <a:prstGeom prst="flowChartConnector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F64F-8BB6-88D5-C9A9-F0F515BD478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448" y="1985887"/>
            <a:ext cx="2198905" cy="1465020"/>
          </a:xfrm>
          <a:prstGeom prst="roundRect">
            <a:avLst>
              <a:gd name="adj" fmla="val 7141"/>
            </a:avLst>
          </a:prstGeom>
          <a:solidFill>
            <a:srgbClr val="FFFFFF"/>
          </a:solidFill>
          <a:ln w="76200" cap="sq">
            <a:solidFill>
              <a:srgbClr val="983242"/>
            </a:solidFill>
            <a:miter lim="800000"/>
          </a:ln>
          <a:effectLst>
            <a:glow>
              <a:schemeClr val="accent1">
                <a:alpha val="40000"/>
              </a:schemeClr>
            </a:glow>
            <a:outerShdw blurRad="50800" dist="101600" dir="7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782E3FA-8560-DEEE-5B0B-BD32BBCEFDE5}"/>
              </a:ext>
            </a:extLst>
          </p:cNvPr>
          <p:cNvSpPr txBox="1">
            <a:spLocks/>
          </p:cNvSpPr>
          <p:nvPr/>
        </p:nvSpPr>
        <p:spPr>
          <a:xfrm>
            <a:off x="157661" y="3753260"/>
            <a:ext cx="5042492" cy="1152695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000" b="1">
              <a:latin typeface="+mn-lt"/>
              <a:ea typeface="Cambria Math" panose="02040503050406030204" pitchFamily="18" charset="0"/>
              <a:cs typeface="Aldhabi" panose="020B0604020202020204" pitchFamily="2" charset="-78"/>
            </a:endParaRPr>
          </a:p>
        </p:txBody>
      </p:sp>
      <p:pic>
        <p:nvPicPr>
          <p:cNvPr id="17" name="Picture 16" descr="A picture containing circle, screenshot, light&#10;&#10;Description automatically generated">
            <a:extLst>
              <a:ext uri="{FF2B5EF4-FFF2-40B4-BE49-F238E27FC236}">
                <a16:creationId xmlns:a16="http://schemas.microsoft.com/office/drawing/2014/main" id="{558941BE-1C6F-3D5A-D24F-ABA8B4869B1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14" y="1715473"/>
            <a:ext cx="2892248" cy="1778315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5AF148BF-661B-1118-863D-B3CDF38F19EB}"/>
              </a:ext>
            </a:extLst>
          </p:cNvPr>
          <p:cNvSpPr txBox="1">
            <a:spLocks/>
          </p:cNvSpPr>
          <p:nvPr/>
        </p:nvSpPr>
        <p:spPr>
          <a:xfrm>
            <a:off x="5065975" y="3817059"/>
            <a:ext cx="3776869" cy="1024291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PhD in Digital Health &amp; Care</a:t>
            </a:r>
          </a:p>
          <a:p>
            <a:r>
              <a:rPr lang="en-GB" sz="2000" b="1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MSc Digital Health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2287CA-D796-8380-4DC6-5462CEB0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5489"/>
            <a:ext cx="7886700" cy="740497"/>
          </a:xfrm>
        </p:spPr>
        <p:txBody>
          <a:bodyPr>
            <a:normAutofit/>
          </a:bodyPr>
          <a:lstStyle/>
          <a:p>
            <a:r>
              <a:rPr lang="en-US"/>
              <a:t>Marketing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D6C00-2663-67DB-A2FA-CF78B8A9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402" y="1298859"/>
            <a:ext cx="3100512" cy="4765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/>
              <a:t>Data Science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25F202D-4F36-DE91-B3F3-A454D1D56123}"/>
              </a:ext>
            </a:extLst>
          </p:cNvPr>
          <p:cNvSpPr txBox="1">
            <a:spLocks/>
          </p:cNvSpPr>
          <p:nvPr/>
        </p:nvSpPr>
        <p:spPr>
          <a:xfrm>
            <a:off x="118588" y="3572793"/>
            <a:ext cx="4985819" cy="14093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+mn-lt"/>
                <a:ea typeface="Cambria Math"/>
                <a:cs typeface="Aldhabi"/>
              </a:rPr>
              <a:t>PhD in AI</a:t>
            </a:r>
            <a:r>
              <a:rPr lang="en-GB" sz="2000" b="1">
                <a:ea typeface="Cambria Math"/>
                <a:cs typeface="Aldhabi"/>
              </a:rPr>
              <a:t> </a:t>
            </a:r>
            <a:endParaRPr lang="en-US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+mn-lt"/>
                <a:ea typeface="Cambria Math"/>
                <a:cs typeface="Aldhabi"/>
              </a:rPr>
              <a:t>MSc Data Science</a:t>
            </a:r>
            <a:endParaRPr lang="en-GB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MSc Data Science (Distance Learning)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MSc Financial Technology with Data Science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1C72AB5-94D7-5A7D-8DE3-9D427E1147F8}"/>
              </a:ext>
            </a:extLst>
          </p:cNvPr>
          <p:cNvSpPr txBox="1">
            <a:spLocks/>
          </p:cNvSpPr>
          <p:nvPr/>
        </p:nvSpPr>
        <p:spPr>
          <a:xfrm>
            <a:off x="4541702" y="1237899"/>
            <a:ext cx="4165509" cy="47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The future of Health… is Digital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1397971-ABB0-59F7-839A-2ACC5D1D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Material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7DA2-105D-81BD-D210-9119F163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Primarily from</a:t>
            </a:r>
          </a:p>
          <a:p>
            <a:pPr lvl="1"/>
            <a:r>
              <a:rPr lang="en-US">
                <a:cs typeface="Calibri"/>
              </a:rPr>
              <a:t>Hands-On Machine-Learning with Scikit-Learn, Keras, and Tensorflow.  Aurelion Geron.</a:t>
            </a:r>
          </a:p>
          <a:p>
            <a:pPr lvl="1"/>
            <a:r>
              <a:rPr lang="en-US">
                <a:cs typeface="Calibri"/>
              </a:rPr>
              <a:t>Book 2nd Edition, Code 3rd Edition</a:t>
            </a:r>
          </a:p>
          <a:p>
            <a:pPr lvl="2"/>
            <a:r>
              <a:rPr lang="en-US">
                <a:ea typeface="+mn-lt"/>
                <a:cs typeface="+mn-lt"/>
                <a:hlinkClick r:id="rId2"/>
              </a:rPr>
              <a:t>https://github.com/ageron/handson-ml3.git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Andrew Ng via Coursera/Deeplearning.</a:t>
            </a:r>
          </a:p>
          <a:p>
            <a:pPr lvl="1"/>
            <a:r>
              <a:rPr lang="en-US">
                <a:cs typeface="Calibri"/>
                <a:hlinkClick r:id="rId3"/>
              </a:rPr>
              <a:t>https://www.coursera.org/specializations/deep-learning</a:t>
            </a:r>
            <a:r>
              <a:rPr lang="en-US">
                <a:cs typeface="Calibri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A1104-7194-FB33-481A-611D92FE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6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Tentative Schedule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7DA2-105D-81BD-D210-9119F163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Calibri"/>
                <a:cs typeface="Calibri"/>
              </a:rPr>
              <a:t>15:00 Introduction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15:15     Lab – Tensor Flow Setup</a:t>
            </a:r>
          </a:p>
          <a:p>
            <a:r>
              <a:rPr lang="en-US" b="1" dirty="0">
                <a:latin typeface="Calibri"/>
                <a:cs typeface="Arial"/>
              </a:rPr>
              <a:t>15:30 Part I</a:t>
            </a:r>
            <a:r>
              <a:rPr lang="en-US" dirty="0">
                <a:latin typeface="Calibri"/>
                <a:cs typeface="Arial"/>
              </a:rPr>
              <a:t> </a:t>
            </a:r>
          </a:p>
          <a:p>
            <a:pPr lvl="1"/>
            <a:r>
              <a:rPr lang="en-US" dirty="0">
                <a:latin typeface="Calibri"/>
                <a:cs typeface="Arial"/>
              </a:rPr>
              <a:t>15:45     Lab – Tensor Basic Usage </a:t>
            </a:r>
          </a:p>
          <a:p>
            <a:r>
              <a:rPr lang="en-US" b="1" dirty="0">
                <a:latin typeface="Calibri"/>
                <a:cs typeface="Arial"/>
              </a:rPr>
              <a:t>16:15 Part II</a:t>
            </a:r>
            <a:r>
              <a:rPr lang="en-US" dirty="0">
                <a:latin typeface="Calibri"/>
                <a:cs typeface="Arial"/>
              </a:rPr>
              <a:t> </a:t>
            </a:r>
          </a:p>
          <a:p>
            <a:pPr lvl="1"/>
            <a:r>
              <a:rPr lang="en-US" dirty="0">
                <a:latin typeface="Calibri"/>
                <a:cs typeface="Arial"/>
              </a:rPr>
              <a:t>16:35     Lab – Tensor CNNs with Skin Cancer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A1104-7194-FB33-481A-611D92FE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1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3219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125451" cy="51435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443508"/>
            <a:ext cx="2552700" cy="41892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Session’s Learning Objectives</a:t>
            </a:r>
            <a:endParaRPr lang="en-US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675D9-58C2-2144-B749-870DBD56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64895" y="4767262"/>
            <a:ext cx="1150454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300"/>
          </a:p>
        </p:txBody>
      </p:sp>
      <p:sp>
        <p:nvSpPr>
          <p:cNvPr id="20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Gain an introductory understanding of how convolutional neural networks (CNNs) can be used for image classification</a:t>
            </a:r>
          </a:p>
          <a:p>
            <a:r>
              <a:rPr lang="en-US" sz="2400">
                <a:cs typeface="Calibri"/>
              </a:rPr>
              <a:t>Have an awareness of how CNNs can be used for skin cancer classification using Python and </a:t>
            </a:r>
            <a:r>
              <a:rPr lang="en-US" sz="2400" err="1">
                <a:cs typeface="Calibri"/>
              </a:rPr>
              <a:t>Tensorflow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Appreciate how the performance of CNNs can be improved using residual networks and transfer learning </a:t>
            </a:r>
          </a:p>
        </p:txBody>
      </p:sp>
    </p:spTree>
    <p:extLst>
      <p:ext uri="{BB962C8B-B14F-4D97-AF65-F5344CB8AC3E}">
        <p14:creationId xmlns:p14="http://schemas.microsoft.com/office/powerpoint/2010/main" val="89037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92024"/>
            <a:ext cx="7879842" cy="761238"/>
          </a:xfrm>
        </p:spPr>
        <p:txBody>
          <a:bodyPr anchor="b">
            <a:normAutofit/>
          </a:bodyPr>
          <a:lstStyle/>
          <a:p>
            <a:r>
              <a:rPr lang="en-US" sz="3700">
                <a:cs typeface="Calibri"/>
              </a:rPr>
              <a:t>Level of expertise required by attendees</a:t>
            </a:r>
            <a:endParaRPr lang="en-US" sz="3700"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225876"/>
            <a:ext cx="78386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153632"/>
            <a:ext cx="1405092" cy="8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675D9-58C2-2144-B749-870DBD56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4940" y="4767262"/>
            <a:ext cx="1858124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3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82917B8-F966-A014-A82A-DBD294A9E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915881"/>
              </p:ext>
            </p:extLst>
          </p:nvPr>
        </p:nvGraphicFramePr>
        <p:xfrm>
          <a:off x="628650" y="1444699"/>
          <a:ext cx="7886700" cy="326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542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92024"/>
            <a:ext cx="7879842" cy="761238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Caution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225876"/>
            <a:ext cx="78386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153632"/>
            <a:ext cx="1405092" cy="8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E68D8-1342-8CB2-9482-CF45E594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4940" y="4767262"/>
            <a:ext cx="1858124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3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4101483-D681-A517-513E-ED5E9794F7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518217"/>
              </p:ext>
            </p:extLst>
          </p:nvPr>
        </p:nvGraphicFramePr>
        <p:xfrm>
          <a:off x="628650" y="1444699"/>
          <a:ext cx="7886700" cy="326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806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2D58778-D4D0-F825-73D3-D53325A92ED2}"/>
              </a:ext>
            </a:extLst>
          </p:cNvPr>
          <p:cNvSpPr/>
          <p:nvPr/>
        </p:nvSpPr>
        <p:spPr>
          <a:xfrm>
            <a:off x="3519236" y="1449847"/>
            <a:ext cx="1807837" cy="18269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527CDC3-83CA-D4BD-B3FC-823452758764}"/>
              </a:ext>
            </a:extLst>
          </p:cNvPr>
          <p:cNvSpPr>
            <a:spLocks noChangeAspect="1"/>
          </p:cNvSpPr>
          <p:nvPr/>
        </p:nvSpPr>
        <p:spPr>
          <a:xfrm>
            <a:off x="3706010" y="1705301"/>
            <a:ext cx="1350000" cy="1350000"/>
          </a:xfrm>
          <a:prstGeom prst="ellipse">
            <a:avLst/>
          </a:prstGeom>
          <a:gradFill>
            <a:gsLst>
              <a:gs pos="0">
                <a:schemeClr val="accent5">
                  <a:tint val="50000"/>
                  <a:satMod val="300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16200000" scaled="1"/>
          </a:gra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The Perceptron</a:t>
            </a:r>
            <a:endParaRPr lang="en-US">
              <a:latin typeface="Calibri Light"/>
              <a:cs typeface="Calibri Ligh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048E2-3DE7-65CE-1981-19F31217F2A0}"/>
              </a:ext>
            </a:extLst>
          </p:cNvPr>
          <p:cNvSpPr/>
          <p:nvPr/>
        </p:nvSpPr>
        <p:spPr>
          <a:xfrm>
            <a:off x="2692284" y="2586222"/>
            <a:ext cx="582187" cy="167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1CEEA9-2775-037B-958D-5F7A61201CF9}"/>
              </a:ext>
            </a:extLst>
          </p:cNvPr>
          <p:cNvCxnSpPr/>
          <p:nvPr/>
        </p:nvCxnSpPr>
        <p:spPr>
          <a:xfrm>
            <a:off x="3171826" y="1820636"/>
            <a:ext cx="1171574" cy="40821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597ECE-227D-4358-B7AA-16B292F0451D}"/>
              </a:ext>
            </a:extLst>
          </p:cNvPr>
          <p:cNvCxnSpPr>
            <a:cxnSpLocks/>
          </p:cNvCxnSpPr>
          <p:nvPr/>
        </p:nvCxnSpPr>
        <p:spPr>
          <a:xfrm flipV="1">
            <a:off x="3167744" y="2371724"/>
            <a:ext cx="1138917" cy="816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53B1E-2C0F-0E1D-37A9-DDD853AE3909}"/>
              </a:ext>
            </a:extLst>
          </p:cNvPr>
          <p:cNvCxnSpPr>
            <a:cxnSpLocks/>
          </p:cNvCxnSpPr>
          <p:nvPr/>
        </p:nvCxnSpPr>
        <p:spPr>
          <a:xfrm flipV="1">
            <a:off x="3114676" y="2490107"/>
            <a:ext cx="1228724" cy="48985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90FB4-3161-79E3-8EF0-E441395D45FB}"/>
              </a:ext>
            </a:extLst>
          </p:cNvPr>
          <p:cNvSpPr/>
          <p:nvPr/>
        </p:nvSpPr>
        <p:spPr>
          <a:xfrm>
            <a:off x="1756903" y="1746473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45328-8342-66BC-E550-35E6A3E0AC37}"/>
              </a:ext>
            </a:extLst>
          </p:cNvPr>
          <p:cNvSpPr/>
          <p:nvPr/>
        </p:nvSpPr>
        <p:spPr>
          <a:xfrm>
            <a:off x="3851502" y="1871411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74966A-7F2C-166A-8050-4BB6556B7E55}"/>
              </a:ext>
            </a:extLst>
          </p:cNvPr>
          <p:cNvSpPr/>
          <p:nvPr/>
        </p:nvSpPr>
        <p:spPr>
          <a:xfrm>
            <a:off x="3848976" y="2125923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FCD318-298D-1FCA-6E4B-CF3B310CE30E}"/>
              </a:ext>
            </a:extLst>
          </p:cNvPr>
          <p:cNvSpPr/>
          <p:nvPr/>
        </p:nvSpPr>
        <p:spPr>
          <a:xfrm>
            <a:off x="3839459" y="2395354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sz="1050" baseline="-25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7699DD-07AA-0E48-D361-B284CDA6727E}"/>
              </a:ext>
            </a:extLst>
          </p:cNvPr>
          <p:cNvCxnSpPr>
            <a:cxnSpLocks/>
          </p:cNvCxnSpPr>
          <p:nvPr/>
        </p:nvCxnSpPr>
        <p:spPr>
          <a:xfrm>
            <a:off x="5030808" y="2357996"/>
            <a:ext cx="563628" cy="1040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09AEAD-B8C3-9C1E-B9B9-EF9B376113B4}"/>
              </a:ext>
            </a:extLst>
          </p:cNvPr>
          <p:cNvSpPr/>
          <p:nvPr/>
        </p:nvSpPr>
        <p:spPr>
          <a:xfrm>
            <a:off x="4084952" y="2842296"/>
            <a:ext cx="656319" cy="233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B404F6-1352-5FB6-BA38-1B1FCCCF013A}"/>
              </a:ext>
            </a:extLst>
          </p:cNvPr>
          <p:cNvSpPr/>
          <p:nvPr/>
        </p:nvSpPr>
        <p:spPr>
          <a:xfrm>
            <a:off x="3343126" y="1636106"/>
            <a:ext cx="1194096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</a:p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(parameters)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C6C1AD-91D7-9B68-79D5-06381418BDFE}"/>
              </a:ext>
            </a:extLst>
          </p:cNvPr>
          <p:cNvSpPr/>
          <p:nvPr/>
        </p:nvSpPr>
        <p:spPr>
          <a:xfrm>
            <a:off x="3992892" y="2433075"/>
            <a:ext cx="856343" cy="53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050" baseline="3000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05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 = z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185F7B-CCB5-AE75-D9D0-45561F2062B8}"/>
              </a:ext>
            </a:extLst>
          </p:cNvPr>
          <p:cNvSpPr/>
          <p:nvPr/>
        </p:nvSpPr>
        <p:spPr>
          <a:xfrm>
            <a:off x="4289370" y="1639555"/>
            <a:ext cx="1229279" cy="505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</a:p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</a:p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g(z)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F21C41-1137-BEF8-109A-6DB361E96D37}"/>
              </a:ext>
            </a:extLst>
          </p:cNvPr>
          <p:cNvSpPr/>
          <p:nvPr/>
        </p:nvSpPr>
        <p:spPr>
          <a:xfrm>
            <a:off x="5540012" y="2083641"/>
            <a:ext cx="2406124" cy="536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f</a:t>
            </a:r>
            <a:r>
              <a:rPr lang="en-US" sz="1050" baseline="-2500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w,b</a:t>
            </a:r>
            <a:r>
              <a:rPr lang="en-US" sz="105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(a) = g</a:t>
            </a:r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</a:t>
            </a:r>
            <a:r>
              <a:rPr lang="en-US" sz="1050" baseline="3000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T</a:t>
            </a:r>
            <a:r>
              <a:rPr lang="en-US" sz="105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</a:t>
            </a:r>
            <a:r>
              <a:rPr lang="en-US" sz="105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+ b</a:t>
            </a:r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105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endParaRPr lang="en-US" sz="105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26644"/>
            <a:ext cx="7886700" cy="1173447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r>
              <a:rPr lang="en-US">
                <a:ea typeface="+mn-lt"/>
                <a:cs typeface="+mn-lt"/>
              </a:rPr>
              <a:t>Similar Logistic Regression, learns</a:t>
            </a:r>
            <a:r>
              <a:rPr lang="en-US">
                <a:cs typeface="Calibri"/>
              </a:rPr>
              <a:t> linear boundary</a:t>
            </a:r>
          </a:p>
          <a:p>
            <a:pPr lvl="1"/>
            <a:r>
              <a:rPr lang="en-US">
                <a:cs typeface="Calibri"/>
              </a:rPr>
              <a:t>What about multiple units in layer?</a:t>
            </a:r>
          </a:p>
          <a:p>
            <a:pPr lvl="1"/>
            <a:r>
              <a:rPr lang="en-US">
                <a:cs typeface="Calibri"/>
              </a:rPr>
              <a:t>What about multiple layers?</a:t>
            </a:r>
          </a:p>
          <a:p>
            <a:pPr lvl="1"/>
            <a:r>
              <a:rPr lang="en-US">
                <a:cs typeface="Calibri"/>
              </a:rPr>
              <a:t>What about different activation functions?</a:t>
            </a:r>
          </a:p>
          <a:p>
            <a:pPr lvl="1"/>
            <a:endParaRPr lang="en-US"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7DC2C9-B39F-BB93-8DCB-722D3B720409}"/>
              </a:ext>
            </a:extLst>
          </p:cNvPr>
          <p:cNvGrpSpPr/>
          <p:nvPr/>
        </p:nvGrpSpPr>
        <p:grpSpPr>
          <a:xfrm>
            <a:off x="2813750" y="2162395"/>
            <a:ext cx="374537" cy="385233"/>
            <a:chOff x="1080000" y="1800000"/>
            <a:chExt cx="499383" cy="51364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28F33-F817-1E78-653C-6B07822FB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FC0493-B11E-BD6B-BEF4-640CC6F2E9BA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a</a:t>
              </a:r>
              <a:r>
                <a:rPr lang="en-US" sz="1050" baseline="-2500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2</a:t>
              </a:r>
              <a:endParaRPr lang="en-US" sz="105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F5F9A7-F44E-9782-3752-B3DB98776D2A}"/>
              </a:ext>
            </a:extLst>
          </p:cNvPr>
          <p:cNvGrpSpPr/>
          <p:nvPr/>
        </p:nvGrpSpPr>
        <p:grpSpPr>
          <a:xfrm>
            <a:off x="2803546" y="1548059"/>
            <a:ext cx="374537" cy="385233"/>
            <a:chOff x="1080000" y="1800000"/>
            <a:chExt cx="499383" cy="51364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5D837B-ADCA-A270-7640-870D4CEC2E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AA5353-916F-4A7E-8F99-5CAF84980A05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a</a:t>
              </a:r>
              <a:r>
                <a:rPr lang="en-US" sz="1050" baseline="-2500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1</a:t>
              </a:r>
              <a:endParaRPr lang="en-US" sz="105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C80190-D348-C422-1A52-5E6CDD579DB9}"/>
              </a:ext>
            </a:extLst>
          </p:cNvPr>
          <p:cNvGrpSpPr/>
          <p:nvPr/>
        </p:nvGrpSpPr>
        <p:grpSpPr>
          <a:xfrm>
            <a:off x="2818394" y="2803868"/>
            <a:ext cx="374537" cy="385233"/>
            <a:chOff x="1080000" y="1800000"/>
            <a:chExt cx="499383" cy="5136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DF5AC2-CBF4-4162-9F98-8D74021DD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E2B498-E047-AD2B-C8AF-0E32B909D341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1</a:t>
              </a:r>
              <a:endParaRPr lang="en-US" sz="105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5718B13-B725-D7B6-4793-9CB378E3C262}"/>
              </a:ext>
            </a:extLst>
          </p:cNvPr>
          <p:cNvSpPr/>
          <p:nvPr/>
        </p:nvSpPr>
        <p:spPr>
          <a:xfrm>
            <a:off x="3833547" y="1363420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</a:p>
        </p:txBody>
      </p:sp>
      <p:sp>
        <p:nvSpPr>
          <p:cNvPr id="47" name="Rounded Rectangular Callout 46">
            <a:extLst>
              <a:ext uri="{FF2B5EF4-FFF2-40B4-BE49-F238E27FC236}">
                <a16:creationId xmlns:a16="http://schemas.microsoft.com/office/drawing/2014/main" id="{0BCEDDC4-3F85-9D8D-71FD-816205C7F10C}"/>
              </a:ext>
            </a:extLst>
          </p:cNvPr>
          <p:cNvSpPr/>
          <p:nvPr/>
        </p:nvSpPr>
        <p:spPr>
          <a:xfrm>
            <a:off x="5689515" y="1107471"/>
            <a:ext cx="1703720" cy="347810"/>
          </a:xfrm>
          <a:prstGeom prst="wedgeRoundRectCallout">
            <a:avLst>
              <a:gd name="adj1" fmla="val -60762"/>
              <a:gd name="adj2" fmla="val 50941"/>
              <a:gd name="adj3" fmla="val 166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/>
              <a:t>Model == Function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438CED-1B13-644B-CDD7-652177998AD7}"/>
              </a:ext>
            </a:extLst>
          </p:cNvPr>
          <p:cNvCxnSpPr>
            <a:cxnSpLocks/>
          </p:cNvCxnSpPr>
          <p:nvPr/>
        </p:nvCxnSpPr>
        <p:spPr>
          <a:xfrm flipV="1">
            <a:off x="2079020" y="2372706"/>
            <a:ext cx="630730" cy="64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F12A04-BC49-894A-33D9-545BAF07C49A}"/>
              </a:ext>
            </a:extLst>
          </p:cNvPr>
          <p:cNvSpPr/>
          <p:nvPr/>
        </p:nvSpPr>
        <p:spPr>
          <a:xfrm>
            <a:off x="1804094" y="2188143"/>
            <a:ext cx="382537" cy="340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</a:t>
            </a:r>
            <a:endParaRPr lang="en-US" sz="105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" name="Picture 11">
            <a:extLst>
              <a:ext uri="{FF2B5EF4-FFF2-40B4-BE49-F238E27FC236}">
                <a16:creationId xmlns:a16="http://schemas.microsoft.com/office/drawing/2014/main" id="{BC5F8099-948A-0D2B-B86D-5DCFE09D5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924" y="2257918"/>
            <a:ext cx="200025" cy="205468"/>
          </a:xfrm>
          <a:prstGeom prst="rect">
            <a:avLst/>
          </a:prstGeom>
        </p:spPr>
      </p:pic>
      <p:cxnSp>
        <p:nvCxnSpPr>
          <p:cNvPr id="59" name="Connector: Elbow 12">
            <a:extLst>
              <a:ext uri="{FF2B5EF4-FFF2-40B4-BE49-F238E27FC236}">
                <a16:creationId xmlns:a16="http://schemas.microsoft.com/office/drawing/2014/main" id="{5ED99C86-3A67-F4A2-2806-CC82CF133A90}"/>
              </a:ext>
            </a:extLst>
          </p:cNvPr>
          <p:cNvCxnSpPr/>
          <p:nvPr/>
        </p:nvCxnSpPr>
        <p:spPr>
          <a:xfrm flipH="1">
            <a:off x="4722354" y="2271577"/>
            <a:ext cx="200026" cy="16328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53347B3-A398-887E-2E17-1F5A1A237686}"/>
              </a:ext>
            </a:extLst>
          </p:cNvPr>
          <p:cNvCxnSpPr>
            <a:cxnSpLocks/>
          </p:cNvCxnSpPr>
          <p:nvPr/>
        </p:nvCxnSpPr>
        <p:spPr>
          <a:xfrm>
            <a:off x="4562817" y="2357556"/>
            <a:ext cx="176332" cy="1084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2B51310-8A9D-30EC-6EE1-8FC2639B55F1}"/>
              </a:ext>
            </a:extLst>
          </p:cNvPr>
          <p:cNvSpPr/>
          <p:nvPr/>
        </p:nvSpPr>
        <p:spPr>
          <a:xfrm>
            <a:off x="3336868" y="1264741"/>
            <a:ext cx="2130455" cy="217463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1CAD1-0486-3A55-9A2E-1ECF9325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9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screen_ROCKWELL  -  Read-Only" id="{6BEF024C-3130-4403-8E1D-D406EAA19739}" vid="{467D2834-AA85-4553-BC5C-E83BE8CC39D7}"/>
    </a:ext>
  </a:extLst>
</a:theme>
</file>

<file path=ppt/theme/theme3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screen_ROCKWELL  -  Read-Only" id="{6BEF024C-3130-4403-8E1D-D406EAA19739}" vid="{8C7870A4-C6AA-4969-AD1C-C76D5831561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F241A90FF499F246F937C358300" ma:contentTypeVersion="9" ma:contentTypeDescription="Create a new document." ma:contentTypeScope="" ma:versionID="8bf367643bd0afb4ef5d2534b69162e3">
  <xsd:schema xmlns:xsd="http://www.w3.org/2001/XMLSchema" xmlns:xs="http://www.w3.org/2001/XMLSchema" xmlns:p="http://schemas.microsoft.com/office/2006/metadata/properties" xmlns:ns2="096f1adb-ea5a-4dff-ab2b-a4fd43da3d8e" xmlns:ns3="cee1e4d5-1e4f-4724-9d5e-788c2c993551" targetNamespace="http://schemas.microsoft.com/office/2006/metadata/properties" ma:root="true" ma:fieldsID="65fbe2cbac9abc1736304408d45695e4" ns2:_="" ns3:_="">
    <xsd:import namespace="096f1adb-ea5a-4dff-ab2b-a4fd43da3d8e"/>
    <xsd:import namespace="cee1e4d5-1e4f-4724-9d5e-788c2c9935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f1adb-ea5a-4dff-ab2b-a4fd43da3d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e1e4d5-1e4f-4724-9d5e-788c2c99355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F6B95F-DCED-4342-85B1-CB4187D2C45C}">
  <ds:schemaRefs>
    <ds:schemaRef ds:uri="cee1e4d5-1e4f-4724-9d5e-788c2c993551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096f1adb-ea5a-4dff-ab2b-a4fd43da3d8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0DF240-FC64-4285-9B08-E0CC8A720471}">
  <ds:schemaRefs>
    <ds:schemaRef ds:uri="096f1adb-ea5a-4dff-ab2b-a4fd43da3d8e"/>
    <ds:schemaRef ds:uri="cee1e4d5-1e4f-4724-9d5e-788c2c9935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FFB4FDE-921B-441F-B612-4CA43850E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</Words>
  <Application>Microsoft Office PowerPoint</Application>
  <PresentationFormat>On-screen Show (16:9)</PresentationFormat>
  <Paragraphs>226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Rockwell</vt:lpstr>
      <vt:lpstr>Wingdings</vt:lpstr>
      <vt:lpstr>Office Theme</vt:lpstr>
      <vt:lpstr>University of Bristol (Main URL)</vt:lpstr>
      <vt:lpstr>University of Bristol (Custom URL)</vt:lpstr>
      <vt:lpstr>Deep Learning with Tensorflow for skin cancer classification</vt:lpstr>
      <vt:lpstr>Presented By</vt:lpstr>
      <vt:lpstr>Marketing</vt:lpstr>
      <vt:lpstr>Material</vt:lpstr>
      <vt:lpstr>Tentative Schedule</vt:lpstr>
      <vt:lpstr>Session’s Learning Objectives</vt:lpstr>
      <vt:lpstr>Level of expertise required by attendees</vt:lpstr>
      <vt:lpstr>Caution</vt:lpstr>
      <vt:lpstr>The Perceptron</vt:lpstr>
      <vt:lpstr>Perceptron Code (sklearn)</vt:lpstr>
      <vt:lpstr>Multilayer Perceptron</vt:lpstr>
      <vt:lpstr>Activation Functions</vt:lpstr>
      <vt:lpstr>Why do we need TF?</vt:lpstr>
      <vt:lpstr>What is TensorFlow (TF)?</vt:lpstr>
      <vt:lpstr>What is Keras?</vt:lpstr>
      <vt:lpstr>Tensorflow Architecture</vt:lpstr>
      <vt:lpstr>Environment: Google Colab</vt:lpstr>
      <vt:lpstr>GitHub repository + Google Colab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Zahraa Abdallah</dc:creator>
  <cp:lastModifiedBy>Efi Psomopoulou</cp:lastModifiedBy>
  <cp:revision>62</cp:revision>
  <dcterms:created xsi:type="dcterms:W3CDTF">2020-10-02T16:12:44Z</dcterms:created>
  <dcterms:modified xsi:type="dcterms:W3CDTF">2023-06-02T13:58:26Z</dcterms:modified>
</cp:coreProperties>
</file>